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 r:id="rId2"/>
    <p:sldId id="257" r:id="rId3"/>
    <p:sldId id="271" r:id="rId4"/>
    <p:sldId id="284" r:id="rId5"/>
    <p:sldId id="285" r:id="rId6"/>
    <p:sldId id="258" r:id="rId7"/>
    <p:sldId id="283" r:id="rId8"/>
    <p:sldId id="269" r:id="rId9"/>
    <p:sldId id="28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75" autoAdjust="0"/>
    <p:restoredTop sz="95211" autoAdjust="0"/>
  </p:normalViewPr>
  <p:slideViewPr>
    <p:cSldViewPr snapToGrid="0">
      <p:cViewPr varScale="1">
        <p:scale>
          <a:sx n="83" d="100"/>
          <a:sy n="83" d="100"/>
        </p:scale>
        <p:origin x="58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18" Type="http://schemas.openxmlformats.org/officeDocument/2006/relationships/customXml" Target="../customXml/item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openxmlformats.org/officeDocument/2006/relationships/customXml" Target="../customXml/item1.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a Ravindra" userId="da8d6ed2b59f4bf9" providerId="LiveId" clId="{87416DF7-7F29-49BA-8CCE-0010ECAB3FCB}"/>
    <pc:docChg chg="undo custSel addSld delSld modSld">
      <pc:chgData name="Daniela Ravindra" userId="da8d6ed2b59f4bf9" providerId="LiveId" clId="{87416DF7-7F29-49BA-8CCE-0010ECAB3FCB}" dt="2022-11-01T11:42:29.504" v="392" actId="20577"/>
      <pc:docMkLst>
        <pc:docMk/>
      </pc:docMkLst>
      <pc:sldChg chg="modSp mod">
        <pc:chgData name="Daniela Ravindra" userId="da8d6ed2b59f4bf9" providerId="LiveId" clId="{87416DF7-7F29-49BA-8CCE-0010ECAB3FCB}" dt="2022-11-01T11:33:59.743" v="254" actId="5793"/>
        <pc:sldMkLst>
          <pc:docMk/>
          <pc:sldMk cId="537208508" sldId="256"/>
        </pc:sldMkLst>
        <pc:spChg chg="mod">
          <ac:chgData name="Daniela Ravindra" userId="da8d6ed2b59f4bf9" providerId="LiveId" clId="{87416DF7-7F29-49BA-8CCE-0010ECAB3FCB}" dt="2022-11-01T11:33:59.743" v="254" actId="5793"/>
          <ac:spMkLst>
            <pc:docMk/>
            <pc:sldMk cId="537208508" sldId="256"/>
            <ac:spMk id="3" creationId="{F2D5AD52-4EC4-8B3A-A702-ED8DB3AE11ED}"/>
          </ac:spMkLst>
        </pc:spChg>
      </pc:sldChg>
      <pc:sldChg chg="modSp mod">
        <pc:chgData name="Daniela Ravindra" userId="da8d6ed2b59f4bf9" providerId="LiveId" clId="{87416DF7-7F29-49BA-8CCE-0010ECAB3FCB}" dt="2022-11-01T11:06:12.518" v="68" actId="1076"/>
        <pc:sldMkLst>
          <pc:docMk/>
          <pc:sldMk cId="356241176" sldId="257"/>
        </pc:sldMkLst>
        <pc:spChg chg="mod">
          <ac:chgData name="Daniela Ravindra" userId="da8d6ed2b59f4bf9" providerId="LiveId" clId="{87416DF7-7F29-49BA-8CCE-0010ECAB3FCB}" dt="2022-11-01T11:06:12.518" v="68" actId="1076"/>
          <ac:spMkLst>
            <pc:docMk/>
            <pc:sldMk cId="356241176" sldId="257"/>
            <ac:spMk id="2" creationId="{21898C82-0702-1FFE-A941-61571F6CF82F}"/>
          </ac:spMkLst>
        </pc:spChg>
        <pc:spChg chg="mod">
          <ac:chgData name="Daniela Ravindra" userId="da8d6ed2b59f4bf9" providerId="LiveId" clId="{87416DF7-7F29-49BA-8CCE-0010ECAB3FCB}" dt="2022-11-01T11:06:04.166" v="67" actId="14100"/>
          <ac:spMkLst>
            <pc:docMk/>
            <pc:sldMk cId="356241176" sldId="257"/>
            <ac:spMk id="3" creationId="{C6909D17-18D2-F01F-06F5-7C47A3187F85}"/>
          </ac:spMkLst>
        </pc:spChg>
        <pc:picChg chg="mod">
          <ac:chgData name="Daniela Ravindra" userId="da8d6ed2b59f4bf9" providerId="LiveId" clId="{87416DF7-7F29-49BA-8CCE-0010ECAB3FCB}" dt="2022-11-01T10:57:45.263" v="27" actId="1076"/>
          <ac:picMkLst>
            <pc:docMk/>
            <pc:sldMk cId="356241176" sldId="257"/>
            <ac:picMk id="4" creationId="{C740B6F7-4944-D926-DCEB-90C2886BB933}"/>
          </ac:picMkLst>
        </pc:picChg>
      </pc:sldChg>
      <pc:sldChg chg="addSp modSp mod">
        <pc:chgData name="Daniela Ravindra" userId="da8d6ed2b59f4bf9" providerId="LiveId" clId="{87416DF7-7F29-49BA-8CCE-0010ECAB3FCB}" dt="2022-11-01T11:40:45.504" v="368" actId="1076"/>
        <pc:sldMkLst>
          <pc:docMk/>
          <pc:sldMk cId="124003026" sldId="258"/>
        </pc:sldMkLst>
        <pc:spChg chg="mod">
          <ac:chgData name="Daniela Ravindra" userId="da8d6ed2b59f4bf9" providerId="LiveId" clId="{87416DF7-7F29-49BA-8CCE-0010ECAB3FCB}" dt="2022-11-01T11:40:45.504" v="368" actId="1076"/>
          <ac:spMkLst>
            <pc:docMk/>
            <pc:sldMk cId="124003026" sldId="258"/>
            <ac:spMk id="2" creationId="{40528C6B-154D-D98C-23E0-59E0BBE555A9}"/>
          </ac:spMkLst>
        </pc:spChg>
        <pc:picChg chg="add mod">
          <ac:chgData name="Daniela Ravindra" userId="da8d6ed2b59f4bf9" providerId="LiveId" clId="{87416DF7-7F29-49BA-8CCE-0010ECAB3FCB}" dt="2022-11-01T10:57:07.449" v="21" actId="1076"/>
          <ac:picMkLst>
            <pc:docMk/>
            <pc:sldMk cId="124003026" sldId="258"/>
            <ac:picMk id="3" creationId="{2C40F43E-886B-E293-2DBE-93E84D772D54}"/>
          </ac:picMkLst>
        </pc:picChg>
        <pc:picChg chg="mod">
          <ac:chgData name="Daniela Ravindra" userId="da8d6ed2b59f4bf9" providerId="LiveId" clId="{87416DF7-7F29-49BA-8CCE-0010ECAB3FCB}" dt="2022-11-01T10:56:55.536" v="18" actId="1076"/>
          <ac:picMkLst>
            <pc:docMk/>
            <pc:sldMk cId="124003026" sldId="258"/>
            <ac:picMk id="4" creationId="{0812C4D1-9982-FC7D-35FC-5FC608A5F120}"/>
          </ac:picMkLst>
        </pc:picChg>
      </pc:sldChg>
      <pc:sldChg chg="del">
        <pc:chgData name="Daniela Ravindra" userId="da8d6ed2b59f4bf9" providerId="LiveId" clId="{87416DF7-7F29-49BA-8CCE-0010ECAB3FCB}" dt="2022-11-01T11:03:16.268" v="49"/>
        <pc:sldMkLst>
          <pc:docMk/>
          <pc:sldMk cId="1582827376" sldId="259"/>
        </pc:sldMkLst>
      </pc:sldChg>
      <pc:sldChg chg="addSp modSp mod">
        <pc:chgData name="Daniela Ravindra" userId="da8d6ed2b59f4bf9" providerId="LiveId" clId="{87416DF7-7F29-49BA-8CCE-0010ECAB3FCB}" dt="2022-11-01T11:21:44.756" v="182" actId="255"/>
        <pc:sldMkLst>
          <pc:docMk/>
          <pc:sldMk cId="2166329957" sldId="269"/>
        </pc:sldMkLst>
        <pc:spChg chg="mod">
          <ac:chgData name="Daniela Ravindra" userId="da8d6ed2b59f4bf9" providerId="LiveId" clId="{87416DF7-7F29-49BA-8CCE-0010ECAB3FCB}" dt="2022-11-01T11:21:44.756" v="182" actId="255"/>
          <ac:spMkLst>
            <pc:docMk/>
            <pc:sldMk cId="2166329957" sldId="269"/>
            <ac:spMk id="2" creationId="{E6E8A9D5-4913-DF0A-B82A-497DC6902496}"/>
          </ac:spMkLst>
        </pc:spChg>
        <pc:spChg chg="mod">
          <ac:chgData name="Daniela Ravindra" userId="da8d6ed2b59f4bf9" providerId="LiveId" clId="{87416DF7-7F29-49BA-8CCE-0010ECAB3FCB}" dt="2022-11-01T11:21:36.318" v="180" actId="2711"/>
          <ac:spMkLst>
            <pc:docMk/>
            <pc:sldMk cId="2166329957" sldId="269"/>
            <ac:spMk id="3" creationId="{98128F04-9D05-4D91-0126-EE8993D23E32}"/>
          </ac:spMkLst>
        </pc:spChg>
        <pc:picChg chg="add mod">
          <ac:chgData name="Daniela Ravindra" userId="da8d6ed2b59f4bf9" providerId="LiveId" clId="{87416DF7-7F29-49BA-8CCE-0010ECAB3FCB}" dt="2022-11-01T10:57:32.137" v="25" actId="1076"/>
          <ac:picMkLst>
            <pc:docMk/>
            <pc:sldMk cId="2166329957" sldId="269"/>
            <ac:picMk id="4" creationId="{FA7ED7CF-99DA-1759-C48B-59489E503A1E}"/>
          </ac:picMkLst>
        </pc:picChg>
      </pc:sldChg>
      <pc:sldChg chg="addSp delSp modSp mod">
        <pc:chgData name="Daniela Ravindra" userId="da8d6ed2b59f4bf9" providerId="LiveId" clId="{87416DF7-7F29-49BA-8CCE-0010ECAB3FCB}" dt="2022-11-01T11:28:05.359" v="210" actId="14100"/>
        <pc:sldMkLst>
          <pc:docMk/>
          <pc:sldMk cId="1765697566" sldId="271"/>
        </pc:sldMkLst>
        <pc:spChg chg="mod">
          <ac:chgData name="Daniela Ravindra" userId="da8d6ed2b59f4bf9" providerId="LiveId" clId="{87416DF7-7F29-49BA-8CCE-0010ECAB3FCB}" dt="2022-11-01T11:07:32.926" v="73" actId="14100"/>
          <ac:spMkLst>
            <pc:docMk/>
            <pc:sldMk cId="1765697566" sldId="271"/>
            <ac:spMk id="2" creationId="{21898C82-0702-1FFE-A941-61571F6CF82F}"/>
          </ac:spMkLst>
        </pc:spChg>
        <pc:graphicFrameChg chg="mod modGraphic">
          <ac:chgData name="Daniela Ravindra" userId="da8d6ed2b59f4bf9" providerId="LiveId" clId="{87416DF7-7F29-49BA-8CCE-0010ECAB3FCB}" dt="2022-11-01T10:55:34.304" v="10" actId="1076"/>
          <ac:graphicFrameMkLst>
            <pc:docMk/>
            <pc:sldMk cId="1765697566" sldId="271"/>
            <ac:graphicFrameMk id="8" creationId="{15A3F668-249D-41AD-AFC4-1970A5BDAE37}"/>
          </ac:graphicFrameMkLst>
        </pc:graphicFrameChg>
        <pc:graphicFrameChg chg="mod modGraphic">
          <ac:chgData name="Daniela Ravindra" userId="da8d6ed2b59f4bf9" providerId="LiveId" clId="{87416DF7-7F29-49BA-8CCE-0010ECAB3FCB}" dt="2022-11-01T11:28:05.359" v="210" actId="14100"/>
          <ac:graphicFrameMkLst>
            <pc:docMk/>
            <pc:sldMk cId="1765697566" sldId="271"/>
            <ac:graphicFrameMk id="9" creationId="{A8DD7696-0FA1-4DBB-B95F-3470B22D3855}"/>
          </ac:graphicFrameMkLst>
        </pc:graphicFrameChg>
        <pc:graphicFrameChg chg="mod">
          <ac:chgData name="Daniela Ravindra" userId="da8d6ed2b59f4bf9" providerId="LiveId" clId="{87416DF7-7F29-49BA-8CCE-0010ECAB3FCB}" dt="2022-11-01T10:55:26.896" v="8" actId="1076"/>
          <ac:graphicFrameMkLst>
            <pc:docMk/>
            <pc:sldMk cId="1765697566" sldId="271"/>
            <ac:graphicFrameMk id="10" creationId="{1C10CDB0-BDA0-4DE6-A39A-E3A00BDB3E4C}"/>
          </ac:graphicFrameMkLst>
        </pc:graphicFrameChg>
        <pc:picChg chg="del">
          <ac:chgData name="Daniela Ravindra" userId="da8d6ed2b59f4bf9" providerId="LiveId" clId="{87416DF7-7F29-49BA-8CCE-0010ECAB3FCB}" dt="2022-11-01T10:53:27.731" v="2"/>
          <ac:picMkLst>
            <pc:docMk/>
            <pc:sldMk cId="1765697566" sldId="271"/>
            <ac:picMk id="3" creationId="{8EB02884-D57D-432F-77D2-4C21592D51E1}"/>
          </ac:picMkLst>
        </pc:picChg>
        <pc:picChg chg="add mod">
          <ac:chgData name="Daniela Ravindra" userId="da8d6ed2b59f4bf9" providerId="LiveId" clId="{87416DF7-7F29-49BA-8CCE-0010ECAB3FCB}" dt="2022-11-01T10:57:38.304" v="26" actId="1076"/>
          <ac:picMkLst>
            <pc:docMk/>
            <pc:sldMk cId="1765697566" sldId="271"/>
            <ac:picMk id="4" creationId="{BD0B0836-44E8-4F6C-D287-871AE6C5381C}"/>
          </ac:picMkLst>
        </pc:picChg>
      </pc:sldChg>
      <pc:sldChg chg="addSp modSp mod">
        <pc:chgData name="Daniela Ravindra" userId="da8d6ed2b59f4bf9" providerId="LiveId" clId="{87416DF7-7F29-49BA-8CCE-0010ECAB3FCB}" dt="2022-11-01T11:42:29.504" v="392" actId="20577"/>
        <pc:sldMkLst>
          <pc:docMk/>
          <pc:sldMk cId="3536594116" sldId="283"/>
        </pc:sldMkLst>
        <pc:spChg chg="mod">
          <ac:chgData name="Daniela Ravindra" userId="da8d6ed2b59f4bf9" providerId="LiveId" clId="{87416DF7-7F29-49BA-8CCE-0010ECAB3FCB}" dt="2022-11-01T11:41:36.232" v="369" actId="14100"/>
          <ac:spMkLst>
            <pc:docMk/>
            <pc:sldMk cId="3536594116" sldId="283"/>
            <ac:spMk id="2" creationId="{21898C82-0702-1FFE-A941-61571F6CF82F}"/>
          </ac:spMkLst>
        </pc:spChg>
        <pc:spChg chg="mod">
          <ac:chgData name="Daniela Ravindra" userId="da8d6ed2b59f4bf9" providerId="LiveId" clId="{87416DF7-7F29-49BA-8CCE-0010ECAB3FCB}" dt="2022-11-01T11:42:29.504" v="392" actId="20577"/>
          <ac:spMkLst>
            <pc:docMk/>
            <pc:sldMk cId="3536594116" sldId="283"/>
            <ac:spMk id="3" creationId="{C6909D17-18D2-F01F-06F5-7C47A3187F85}"/>
          </ac:spMkLst>
        </pc:spChg>
        <pc:picChg chg="add mod">
          <ac:chgData name="Daniela Ravindra" userId="da8d6ed2b59f4bf9" providerId="LiveId" clId="{87416DF7-7F29-49BA-8CCE-0010ECAB3FCB}" dt="2022-11-01T10:57:21.392" v="23" actId="1076"/>
          <ac:picMkLst>
            <pc:docMk/>
            <pc:sldMk cId="3536594116" sldId="283"/>
            <ac:picMk id="4" creationId="{D0362470-55C4-8874-0FC6-EAF02A34F131}"/>
          </ac:picMkLst>
        </pc:picChg>
      </pc:sldChg>
      <pc:sldChg chg="del">
        <pc:chgData name="Daniela Ravindra" userId="da8d6ed2b59f4bf9" providerId="LiveId" clId="{87416DF7-7F29-49BA-8CCE-0010ECAB3FCB}" dt="2022-11-01T11:00:18.256" v="28" actId="47"/>
        <pc:sldMkLst>
          <pc:docMk/>
          <pc:sldMk cId="539092970" sldId="284"/>
        </pc:sldMkLst>
      </pc:sldChg>
      <pc:sldChg chg="addSp delSp modSp new mod modClrScheme chgLayout">
        <pc:chgData name="Daniela Ravindra" userId="da8d6ed2b59f4bf9" providerId="LiveId" clId="{87416DF7-7F29-49BA-8CCE-0010ECAB3FCB}" dt="2022-11-01T11:36:39.234" v="255" actId="20577"/>
        <pc:sldMkLst>
          <pc:docMk/>
          <pc:sldMk cId="4135374492" sldId="284"/>
        </pc:sldMkLst>
        <pc:spChg chg="mod ord">
          <ac:chgData name="Daniela Ravindra" userId="da8d6ed2b59f4bf9" providerId="LiveId" clId="{87416DF7-7F29-49BA-8CCE-0010ECAB3FCB}" dt="2022-11-01T11:09:23.607" v="83" actId="700"/>
          <ac:spMkLst>
            <pc:docMk/>
            <pc:sldMk cId="4135374492" sldId="284"/>
            <ac:spMk id="2" creationId="{4859BA1F-349C-5B02-4332-0AA1B454025E}"/>
          </ac:spMkLst>
        </pc:spChg>
        <pc:spChg chg="del mod">
          <ac:chgData name="Daniela Ravindra" userId="da8d6ed2b59f4bf9" providerId="LiveId" clId="{87416DF7-7F29-49BA-8CCE-0010ECAB3FCB}" dt="2022-11-01T11:00:55.641" v="32"/>
          <ac:spMkLst>
            <pc:docMk/>
            <pc:sldMk cId="4135374492" sldId="284"/>
            <ac:spMk id="3" creationId="{6D0610AD-C60F-1D96-6353-BEC7FCFDFA5D}"/>
          </ac:spMkLst>
        </pc:spChg>
        <pc:spChg chg="mod ord">
          <ac:chgData name="Daniela Ravindra" userId="da8d6ed2b59f4bf9" providerId="LiveId" clId="{87416DF7-7F29-49BA-8CCE-0010ECAB3FCB}" dt="2022-11-01T11:09:23.607" v="83" actId="700"/>
          <ac:spMkLst>
            <pc:docMk/>
            <pc:sldMk cId="4135374492" sldId="284"/>
            <ac:spMk id="4" creationId="{286F65D2-7780-EF4B-01D2-5C16147FFC19}"/>
          </ac:spMkLst>
        </pc:spChg>
        <pc:spChg chg="add del mod">
          <ac:chgData name="Daniela Ravindra" userId="da8d6ed2b59f4bf9" providerId="LiveId" clId="{87416DF7-7F29-49BA-8CCE-0010ECAB3FCB}" dt="2022-11-01T11:02:28.938" v="43" actId="22"/>
          <ac:spMkLst>
            <pc:docMk/>
            <pc:sldMk cId="4135374492" sldId="284"/>
            <ac:spMk id="7" creationId="{892841A6-26CA-9FDB-6E35-E5E00A69914D}"/>
          </ac:spMkLst>
        </pc:spChg>
        <pc:spChg chg="add del mod ord">
          <ac:chgData name="Daniela Ravindra" userId="da8d6ed2b59f4bf9" providerId="LiveId" clId="{87416DF7-7F29-49BA-8CCE-0010ECAB3FCB}" dt="2022-11-01T11:09:03.796" v="79" actId="700"/>
          <ac:spMkLst>
            <pc:docMk/>
            <pc:sldMk cId="4135374492" sldId="284"/>
            <ac:spMk id="10" creationId="{F29C69AE-E4F5-4FF8-474E-10DF9873D726}"/>
          </ac:spMkLst>
        </pc:spChg>
        <pc:spChg chg="add del mod ord">
          <ac:chgData name="Daniela Ravindra" userId="da8d6ed2b59f4bf9" providerId="LiveId" clId="{87416DF7-7F29-49BA-8CCE-0010ECAB3FCB}" dt="2022-11-01T11:09:44.975" v="87" actId="478"/>
          <ac:spMkLst>
            <pc:docMk/>
            <pc:sldMk cId="4135374492" sldId="284"/>
            <ac:spMk id="11" creationId="{F7669663-4701-9572-2BEE-7D9A8354DECB}"/>
          </ac:spMkLst>
        </pc:spChg>
        <pc:spChg chg="add del mod ord">
          <ac:chgData name="Daniela Ravindra" userId="da8d6ed2b59f4bf9" providerId="LiveId" clId="{87416DF7-7F29-49BA-8CCE-0010ECAB3FCB}" dt="2022-11-01T11:09:23.607" v="83" actId="700"/>
          <ac:spMkLst>
            <pc:docMk/>
            <pc:sldMk cId="4135374492" sldId="284"/>
            <ac:spMk id="12" creationId="{F5B4CB6C-CEEF-7D28-0BE1-CE955838A0B1}"/>
          </ac:spMkLst>
        </pc:spChg>
        <pc:spChg chg="add del mod ord">
          <ac:chgData name="Daniela Ravindra" userId="da8d6ed2b59f4bf9" providerId="LiveId" clId="{87416DF7-7F29-49BA-8CCE-0010ECAB3FCB}" dt="2022-11-01T11:09:23.607" v="83" actId="700"/>
          <ac:spMkLst>
            <pc:docMk/>
            <pc:sldMk cId="4135374492" sldId="284"/>
            <ac:spMk id="13" creationId="{876F4B8B-8B1D-0BF4-95CE-8BA0618D3B25}"/>
          </ac:spMkLst>
        </pc:spChg>
        <pc:spChg chg="add del mod ord">
          <ac:chgData name="Daniela Ravindra" userId="da8d6ed2b59f4bf9" providerId="LiveId" clId="{87416DF7-7F29-49BA-8CCE-0010ECAB3FCB}" dt="2022-11-01T11:09:23.607" v="83" actId="700"/>
          <ac:spMkLst>
            <pc:docMk/>
            <pc:sldMk cId="4135374492" sldId="284"/>
            <ac:spMk id="14" creationId="{7ED72EA0-9054-F0CB-3846-97EC66D97902}"/>
          </ac:spMkLst>
        </pc:spChg>
        <pc:spChg chg="add mod">
          <ac:chgData name="Daniela Ravindra" userId="da8d6ed2b59f4bf9" providerId="LiveId" clId="{87416DF7-7F29-49BA-8CCE-0010ECAB3FCB}" dt="2022-11-01T11:36:39.234" v="255" actId="20577"/>
          <ac:spMkLst>
            <pc:docMk/>
            <pc:sldMk cId="4135374492" sldId="284"/>
            <ac:spMk id="16" creationId="{B6FB632D-F946-183C-141A-058F9CB24081}"/>
          </ac:spMkLst>
        </pc:spChg>
        <pc:picChg chg="add del mod ord">
          <ac:chgData name="Daniela Ravindra" userId="da8d6ed2b59f4bf9" providerId="LiveId" clId="{87416DF7-7F29-49BA-8CCE-0010ECAB3FCB}" dt="2022-11-01T11:09:40.567" v="86" actId="478"/>
          <ac:picMkLst>
            <pc:docMk/>
            <pc:sldMk cId="4135374492" sldId="284"/>
            <ac:picMk id="5" creationId="{B91D226D-8614-D8B3-778A-D52335C2AF0B}"/>
          </ac:picMkLst>
        </pc:picChg>
        <pc:picChg chg="add del mod">
          <ac:chgData name="Daniela Ravindra" userId="da8d6ed2b59f4bf9" providerId="LiveId" clId="{87416DF7-7F29-49BA-8CCE-0010ECAB3FCB}" dt="2022-11-01T11:08:26.034" v="77" actId="478"/>
          <ac:picMkLst>
            <pc:docMk/>
            <pc:sldMk cId="4135374492" sldId="284"/>
            <ac:picMk id="9" creationId="{FF9C674C-77AA-24DF-AADF-DED59D2B8B15}"/>
          </ac:picMkLst>
        </pc:picChg>
        <pc:picChg chg="add mod">
          <ac:chgData name="Daniela Ravindra" userId="da8d6ed2b59f4bf9" providerId="LiveId" clId="{87416DF7-7F29-49BA-8CCE-0010ECAB3FCB}" dt="2022-11-01T11:09:55.042" v="88"/>
          <ac:picMkLst>
            <pc:docMk/>
            <pc:sldMk cId="4135374492" sldId="284"/>
            <ac:picMk id="17" creationId="{BD01B462-ED3E-FAB5-1240-F7D7CEE72947}"/>
          </ac:picMkLst>
        </pc:picChg>
      </pc:sldChg>
      <pc:sldChg chg="addSp modSp new mod">
        <pc:chgData name="Daniela Ravindra" userId="da8d6ed2b59f4bf9" providerId="LiveId" clId="{87416DF7-7F29-49BA-8CCE-0010ECAB3FCB}" dt="2022-11-01T11:38:14.800" v="327" actId="20577"/>
        <pc:sldMkLst>
          <pc:docMk/>
          <pc:sldMk cId="4005803252" sldId="285"/>
        </pc:sldMkLst>
        <pc:spChg chg="mod">
          <ac:chgData name="Daniela Ravindra" userId="da8d6ed2b59f4bf9" providerId="LiveId" clId="{87416DF7-7F29-49BA-8CCE-0010ECAB3FCB}" dt="2022-11-01T11:12:04.826" v="94" actId="113"/>
          <ac:spMkLst>
            <pc:docMk/>
            <pc:sldMk cId="4005803252" sldId="285"/>
            <ac:spMk id="2" creationId="{7FA42FB7-9333-62D4-DF4F-39C6D3928B37}"/>
          </ac:spMkLst>
        </pc:spChg>
        <pc:spChg chg="mod">
          <ac:chgData name="Daniela Ravindra" userId="da8d6ed2b59f4bf9" providerId="LiveId" clId="{87416DF7-7F29-49BA-8CCE-0010ECAB3FCB}" dt="2022-11-01T11:38:14.800" v="327" actId="20577"/>
          <ac:spMkLst>
            <pc:docMk/>
            <pc:sldMk cId="4005803252" sldId="285"/>
            <ac:spMk id="3" creationId="{905C57E4-3CC2-8D9F-AC18-17CE9E3BE4A4}"/>
          </ac:spMkLst>
        </pc:spChg>
        <pc:picChg chg="add mod">
          <ac:chgData name="Daniela Ravindra" userId="da8d6ed2b59f4bf9" providerId="LiveId" clId="{87416DF7-7F29-49BA-8CCE-0010ECAB3FCB}" dt="2022-11-01T11:04:39.821" v="57"/>
          <ac:picMkLst>
            <pc:docMk/>
            <pc:sldMk cId="4005803252" sldId="285"/>
            <ac:picMk id="5" creationId="{7074007D-9B7F-645F-45BC-D6C4D6D55443}"/>
          </ac:picMkLst>
        </pc:picChg>
      </pc:sldChg>
      <pc:sldChg chg="addSp delSp modSp new mod">
        <pc:chgData name="Daniela Ravindra" userId="da8d6ed2b59f4bf9" providerId="LiveId" clId="{87416DF7-7F29-49BA-8CCE-0010ECAB3FCB}" dt="2022-11-01T11:33:06.341" v="247"/>
        <pc:sldMkLst>
          <pc:docMk/>
          <pc:sldMk cId="1999787361" sldId="286"/>
        </pc:sldMkLst>
        <pc:spChg chg="del">
          <ac:chgData name="Daniela Ravindra" userId="da8d6ed2b59f4bf9" providerId="LiveId" clId="{87416DF7-7F29-49BA-8CCE-0010ECAB3FCB}" dt="2022-11-01T11:30:08.436" v="212" actId="478"/>
          <ac:spMkLst>
            <pc:docMk/>
            <pc:sldMk cId="1999787361" sldId="286"/>
            <ac:spMk id="2" creationId="{7A77B72A-1208-4DC3-7489-1AC91C41DD5D}"/>
          </ac:spMkLst>
        </pc:spChg>
        <pc:spChg chg="mod">
          <ac:chgData name="Daniela Ravindra" userId="da8d6ed2b59f4bf9" providerId="LiveId" clId="{87416DF7-7F29-49BA-8CCE-0010ECAB3FCB}" dt="2022-11-01T11:30:44.325" v="246" actId="20577"/>
          <ac:spMkLst>
            <pc:docMk/>
            <pc:sldMk cId="1999787361" sldId="286"/>
            <ac:spMk id="3" creationId="{7BE2F5EB-310B-5A0B-F300-B5E75729064A}"/>
          </ac:spMkLst>
        </pc:spChg>
        <pc:picChg chg="add mod">
          <ac:chgData name="Daniela Ravindra" userId="da8d6ed2b59f4bf9" providerId="LiveId" clId="{87416DF7-7F29-49BA-8CCE-0010ECAB3FCB}" dt="2022-11-01T11:33:06.341" v="247"/>
          <ac:picMkLst>
            <pc:docMk/>
            <pc:sldMk cId="1999787361" sldId="286"/>
            <ac:picMk id="2" creationId="{F7CEF2CD-2745-423B-266A-B69C52728A65}"/>
          </ac:picMkLst>
        </pc:picChg>
      </pc:sldChg>
      <pc:sldMasterChg chg="delSldLayout">
        <pc:chgData name="Daniela Ravindra" userId="da8d6ed2b59f4bf9" providerId="LiveId" clId="{87416DF7-7F29-49BA-8CCE-0010ECAB3FCB}" dt="2022-11-01T11:00:18.256" v="28" actId="47"/>
        <pc:sldMasterMkLst>
          <pc:docMk/>
          <pc:sldMasterMk cId="445721639" sldId="2147483660"/>
        </pc:sldMasterMkLst>
        <pc:sldLayoutChg chg="del">
          <pc:chgData name="Daniela Ravindra" userId="da8d6ed2b59f4bf9" providerId="LiveId" clId="{87416DF7-7F29-49BA-8CCE-0010ECAB3FCB}" dt="2022-11-01T11:00:18.256" v="28" actId="47"/>
          <pc:sldLayoutMkLst>
            <pc:docMk/>
            <pc:sldMasterMk cId="445721639" sldId="2147483660"/>
            <pc:sldLayoutMk cId="745347120" sldId="2147483673"/>
          </pc:sldLayoutMkLst>
        </pc:sldLayoutChg>
      </pc:sldMasterChg>
    </pc:docChg>
  </pc:docChgLst>
</pc:chgInfo>
</file>

<file path=ppt/media/image1.jpg>
</file>

<file path=ppt/media/image2.jpg>
</file>

<file path=ppt/media/image3.png>
</file>

<file path=ppt/media/image4.sv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17BD90-396F-4149-A70C-28384A04FE54}" type="datetimeFigureOut">
              <a:rPr lang="en-CA" smtClean="0"/>
              <a:t>2022-11-01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C30E51-728F-4266-9614-D8FCCB73D9CC}" type="slidenum">
              <a:rPr lang="en-CA" smtClean="0"/>
              <a:t>‹#›</a:t>
            </a:fld>
            <a:endParaRPr lang="en-CA"/>
          </a:p>
        </p:txBody>
      </p:sp>
    </p:spTree>
    <p:extLst>
      <p:ext uri="{BB962C8B-B14F-4D97-AF65-F5344CB8AC3E}">
        <p14:creationId xmlns:p14="http://schemas.microsoft.com/office/powerpoint/2010/main" val="1355553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view</a:t>
            </a:r>
          </a:p>
        </p:txBody>
      </p:sp>
      <p:sp>
        <p:nvSpPr>
          <p:cNvPr id="4" name="Slide Number Placeholder 3"/>
          <p:cNvSpPr>
            <a:spLocks noGrp="1"/>
          </p:cNvSpPr>
          <p:nvPr>
            <p:ph type="sldNum" sz="quarter" idx="5"/>
          </p:nvPr>
        </p:nvSpPr>
        <p:spPr/>
        <p:txBody>
          <a:bodyPr/>
          <a:lstStyle/>
          <a:p>
            <a:fld id="{57B68396-6922-42F3-9BE3-8E9182C65D50}" type="slidenum">
              <a:rPr lang="en-US" smtClean="0"/>
              <a:t>1</a:t>
            </a:fld>
            <a:endParaRPr lang="en-US" dirty="0"/>
          </a:p>
        </p:txBody>
      </p:sp>
    </p:spTree>
    <p:extLst>
      <p:ext uri="{BB962C8B-B14F-4D97-AF65-F5344CB8AC3E}">
        <p14:creationId xmlns:p14="http://schemas.microsoft.com/office/powerpoint/2010/main" val="311277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B68396-6922-42F3-9BE3-8E9182C65D50}" type="slidenum">
              <a:rPr lang="en-US" smtClean="0"/>
              <a:t>3</a:t>
            </a:fld>
            <a:endParaRPr lang="en-US" dirty="0"/>
          </a:p>
        </p:txBody>
      </p:sp>
    </p:spTree>
    <p:extLst>
      <p:ext uri="{BB962C8B-B14F-4D97-AF65-F5344CB8AC3E}">
        <p14:creationId xmlns:p14="http://schemas.microsoft.com/office/powerpoint/2010/main" val="24950791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B68396-6922-42F3-9BE3-8E9182C65D50}" type="slidenum">
              <a:rPr lang="en-US" smtClean="0"/>
              <a:t>7</a:t>
            </a:fld>
            <a:endParaRPr lang="en-US" dirty="0"/>
          </a:p>
        </p:txBody>
      </p:sp>
    </p:spTree>
    <p:extLst>
      <p:ext uri="{BB962C8B-B14F-4D97-AF65-F5344CB8AC3E}">
        <p14:creationId xmlns:p14="http://schemas.microsoft.com/office/powerpoint/2010/main" val="389808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B68396-6922-42F3-9BE3-8E9182C65D50}" type="slidenum">
              <a:rPr lang="en-US" smtClean="0"/>
              <a:t>8</a:t>
            </a:fld>
            <a:endParaRPr lang="en-US" dirty="0"/>
          </a:p>
        </p:txBody>
      </p:sp>
    </p:spTree>
    <p:extLst>
      <p:ext uri="{BB962C8B-B14F-4D97-AF65-F5344CB8AC3E}">
        <p14:creationId xmlns:p14="http://schemas.microsoft.com/office/powerpoint/2010/main" val="23326923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010DF-92C9-D745-A3CA-6B1713C25B63}"/>
              </a:ext>
            </a:extLst>
          </p:cNvPr>
          <p:cNvSpPr>
            <a:spLocks noGrp="1"/>
          </p:cNvSpPr>
          <p:nvPr>
            <p:ph type="ctrTitle" hasCustomPrompt="1"/>
          </p:nvPr>
        </p:nvSpPr>
        <p:spPr>
          <a:xfrm>
            <a:off x="1524000" y="2811344"/>
            <a:ext cx="9144000" cy="1058953"/>
          </a:xfrm>
          <a:prstGeom prst="rect">
            <a:avLst/>
          </a:prstGeom>
        </p:spPr>
        <p:txBody>
          <a:bodyPr anchor="b">
            <a:noAutofit/>
          </a:bodyPr>
          <a:lstStyle>
            <a:lvl1pPr algn="ctr">
              <a:defRPr sz="5700" b="1" spc="100" baseline="0">
                <a:latin typeface="Arial MT Std" panose="020B0402020200020204" pitchFamily="34" charset="0"/>
              </a:defRPr>
            </a:lvl1pPr>
          </a:lstStyle>
          <a:p>
            <a:r>
              <a:rPr lang="en-US" dirty="0"/>
              <a:t>TITLE GOES HERE</a:t>
            </a:r>
          </a:p>
        </p:txBody>
      </p:sp>
      <p:sp>
        <p:nvSpPr>
          <p:cNvPr id="3" name="Subtitle 2">
            <a:extLst>
              <a:ext uri="{FF2B5EF4-FFF2-40B4-BE49-F238E27FC236}">
                <a16:creationId xmlns:a16="http://schemas.microsoft.com/office/drawing/2014/main" id="{2CF005DD-11F8-9245-B26B-41D1F4F84416}"/>
              </a:ext>
            </a:extLst>
          </p:cNvPr>
          <p:cNvSpPr>
            <a:spLocks noGrp="1"/>
          </p:cNvSpPr>
          <p:nvPr>
            <p:ph type="subTitle" idx="1" hasCustomPrompt="1"/>
          </p:nvPr>
        </p:nvSpPr>
        <p:spPr>
          <a:xfrm>
            <a:off x="1524000" y="4046655"/>
            <a:ext cx="9144000" cy="384167"/>
          </a:xfrm>
          <a:prstGeom prst="rect">
            <a:avLst/>
          </a:prstGeom>
        </p:spPr>
        <p:txBody>
          <a:bodyPr>
            <a:normAutofit/>
          </a:bodyPr>
          <a:lstStyle>
            <a:lvl1pPr marL="0" indent="0" algn="ctr">
              <a:buNone/>
              <a:defRPr sz="2800" b="1" kern="4600" spc="100" baseline="0">
                <a:latin typeface="Arial MT Std" panose="020B0402020200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GOES HERE</a:t>
            </a:r>
          </a:p>
        </p:txBody>
      </p:sp>
      <p:sp>
        <p:nvSpPr>
          <p:cNvPr id="7" name="Subtitle 2">
            <a:extLst>
              <a:ext uri="{FF2B5EF4-FFF2-40B4-BE49-F238E27FC236}">
                <a16:creationId xmlns:a16="http://schemas.microsoft.com/office/drawing/2014/main" id="{7AF7FE24-A452-0441-B567-CCDDCB585D4D}"/>
              </a:ext>
            </a:extLst>
          </p:cNvPr>
          <p:cNvSpPr txBox="1">
            <a:spLocks/>
          </p:cNvSpPr>
          <p:nvPr userDrawn="1"/>
        </p:nvSpPr>
        <p:spPr>
          <a:xfrm>
            <a:off x="1524000" y="5608643"/>
            <a:ext cx="9144000" cy="38416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700" b="0" spc="0" baseline="0" dirty="0">
                <a:latin typeface="+mn-lt"/>
              </a:rPr>
              <a:t>Delivering insight through data for a better Canada</a:t>
            </a:r>
            <a:endParaRPr lang="en-US" sz="1700" b="0" spc="0" baseline="0" dirty="0">
              <a:latin typeface="+mn-lt"/>
            </a:endParaRPr>
          </a:p>
        </p:txBody>
      </p:sp>
    </p:spTree>
    <p:extLst>
      <p:ext uri="{BB962C8B-B14F-4D97-AF65-F5344CB8AC3E}">
        <p14:creationId xmlns:p14="http://schemas.microsoft.com/office/powerpoint/2010/main" val="14134853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700D70BF-0D78-8947-9B2F-B0F56FF5C8CF}"/>
              </a:ext>
            </a:extLst>
          </p:cNvPr>
          <p:cNvSpPr/>
          <p:nvPr userDrawn="1"/>
        </p:nvSpPr>
        <p:spPr>
          <a:xfrm>
            <a:off x="7680960" y="-284481"/>
            <a:ext cx="4511040" cy="1660893"/>
          </a:xfrm>
          <a:prstGeom prst="ellipse">
            <a:avLst/>
          </a:prstGeom>
          <a:gradFill flip="none" rotWithShape="1">
            <a:gsLst>
              <a:gs pos="0">
                <a:schemeClr val="bg1">
                  <a:shade val="30000"/>
                  <a:satMod val="115000"/>
                  <a:lumMod val="0"/>
                  <a:lumOff val="100000"/>
                </a:schemeClr>
              </a:gs>
              <a:gs pos="63000">
                <a:schemeClr val="bg1">
                  <a:shade val="67500"/>
                  <a:satMod val="115000"/>
                  <a:alpha val="0"/>
                  <a:lumMod val="0"/>
                  <a:lumOff val="100000"/>
                </a:schemeClr>
              </a:gs>
              <a:gs pos="100000">
                <a:schemeClr val="bg1">
                  <a:shade val="100000"/>
                  <a:satMod val="115000"/>
                  <a:alpha val="0"/>
                  <a:lumMod val="0"/>
                  <a:lumOff val="10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Vertical Text Placeholder 2">
            <a:extLst>
              <a:ext uri="{FF2B5EF4-FFF2-40B4-BE49-F238E27FC236}">
                <a16:creationId xmlns:a16="http://schemas.microsoft.com/office/drawing/2014/main" id="{05561771-F5B0-B740-831B-001696BB1FE6}"/>
              </a:ext>
            </a:extLst>
          </p:cNvPr>
          <p:cNvSpPr>
            <a:spLocks noGrp="1"/>
          </p:cNvSpPr>
          <p:nvPr>
            <p:ph type="body" orient="vert" idx="1"/>
          </p:nvPr>
        </p:nvSpPr>
        <p:spPr>
          <a:xfrm>
            <a:off x="838200" y="1825625"/>
            <a:ext cx="10515600" cy="4146197"/>
          </a:xfrm>
          <a:prstGeom prst="rect">
            <a:avLst/>
          </a:prstGeom>
        </p:spPr>
        <p:txBody>
          <a:bodyPr vert="eaVert">
            <a:normAutofit/>
          </a:bodyPr>
          <a:lstStyle>
            <a:lvl1pPr>
              <a:defRPr sz="1600">
                <a:latin typeface="Arial MT Std" panose="020B0402020200020204" pitchFamily="34" charset="0"/>
              </a:defRPr>
            </a:lvl1pPr>
            <a:lvl2pPr>
              <a:defRPr sz="1400">
                <a:latin typeface="Arial MT Std" panose="020B0402020200020204" pitchFamily="34" charset="0"/>
              </a:defRPr>
            </a:lvl2pPr>
            <a:lvl3pPr>
              <a:defRPr sz="1200">
                <a:latin typeface="Arial MT Std" panose="020B0402020200020204" pitchFamily="34" charset="0"/>
              </a:defRPr>
            </a:lvl3pPr>
            <a:lvl4pPr>
              <a:defRPr sz="1100">
                <a:latin typeface="Arial MT Std" panose="020B0402020200020204" pitchFamily="34" charset="0"/>
              </a:defRPr>
            </a:lvl4pPr>
            <a:lvl5pPr>
              <a:defRPr sz="1100">
                <a:latin typeface="Arial MT Std" panose="020B0402020200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a:extLst>
              <a:ext uri="{FF2B5EF4-FFF2-40B4-BE49-F238E27FC236}">
                <a16:creationId xmlns:a16="http://schemas.microsoft.com/office/drawing/2014/main" id="{478D8594-770D-2F41-980E-F79D6542DB14}"/>
              </a:ext>
            </a:extLst>
          </p:cNvPr>
          <p:cNvSpPr>
            <a:spLocks noGrp="1"/>
          </p:cNvSpPr>
          <p:nvPr>
            <p:ph type="title" hasCustomPrompt="1"/>
          </p:nvPr>
        </p:nvSpPr>
        <p:spPr>
          <a:xfrm>
            <a:off x="838200" y="1152144"/>
            <a:ext cx="10515600" cy="538544"/>
          </a:xfrm>
          <a:prstGeom prst="rect">
            <a:avLst/>
          </a:prstGeom>
        </p:spPr>
        <p:txBody>
          <a:bodyPr anchor="b">
            <a:noAutofit/>
          </a:bodyPr>
          <a:lstStyle>
            <a:lvl1pPr>
              <a:defRPr sz="2000">
                <a:latin typeface="Arial MT Std" panose="020B0402020200020204" pitchFamily="34" charset="0"/>
              </a:defRPr>
            </a:lvl1pPr>
          </a:lstStyle>
          <a:p>
            <a:r>
              <a:rPr lang="en-US" dirty="0"/>
              <a:t>CLICK TO EDIT MASTER TITLE STYLE</a:t>
            </a:r>
          </a:p>
        </p:txBody>
      </p:sp>
      <p:sp>
        <p:nvSpPr>
          <p:cNvPr id="7" name="Subtitle 2">
            <a:extLst>
              <a:ext uri="{FF2B5EF4-FFF2-40B4-BE49-F238E27FC236}">
                <a16:creationId xmlns:a16="http://schemas.microsoft.com/office/drawing/2014/main" id="{BEA5A1E9-D7B6-5340-947A-1F94DDAB71B4}"/>
              </a:ext>
            </a:extLst>
          </p:cNvPr>
          <p:cNvSpPr txBox="1">
            <a:spLocks/>
          </p:cNvSpPr>
          <p:nvPr userDrawn="1"/>
        </p:nvSpPr>
        <p:spPr>
          <a:xfrm>
            <a:off x="3743325" y="6447115"/>
            <a:ext cx="4705350" cy="24208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b="0" spc="0" baseline="0" dirty="0">
                <a:solidFill>
                  <a:schemeClr val="bg1"/>
                </a:solidFill>
                <a:latin typeface="Calibri" panose="020F0502020204030204" pitchFamily="34" charset="0"/>
                <a:cs typeface="Calibri" panose="020F0502020204030204" pitchFamily="34" charset="0"/>
              </a:rPr>
              <a:t>Delivering insight through data for a better Canada</a:t>
            </a:r>
            <a:endParaRPr lang="en-US" sz="1200" b="0" spc="0" baseline="0" dirty="0">
              <a:solidFill>
                <a:schemeClr val="bg1"/>
              </a:solidFill>
              <a:latin typeface="Calibri" panose="020F0502020204030204" pitchFamily="34" charset="0"/>
              <a:cs typeface="Calibri" panose="020F0502020204030204" pitchFamily="34" charset="0"/>
            </a:endParaRPr>
          </a:p>
        </p:txBody>
      </p:sp>
      <p:sp>
        <p:nvSpPr>
          <p:cNvPr id="10" name="Slide Number Placeholder 5">
            <a:extLst>
              <a:ext uri="{FF2B5EF4-FFF2-40B4-BE49-F238E27FC236}">
                <a16:creationId xmlns:a16="http://schemas.microsoft.com/office/drawing/2014/main" id="{12C95B3F-EB60-0C49-B87A-157BB552B1C6}"/>
              </a:ext>
            </a:extLst>
          </p:cNvPr>
          <p:cNvSpPr>
            <a:spLocks noGrp="1"/>
          </p:cNvSpPr>
          <p:nvPr>
            <p:ph type="sldNum" sz="quarter" idx="12"/>
          </p:nvPr>
        </p:nvSpPr>
        <p:spPr>
          <a:xfrm>
            <a:off x="11468787" y="5960533"/>
            <a:ext cx="333982" cy="254590"/>
          </a:xfrm>
          <a:prstGeom prst="rect">
            <a:avLst/>
          </a:prstGeom>
        </p:spPr>
        <p:txBody>
          <a:bodyPr/>
          <a:lstStyle>
            <a:lvl1pPr algn="r">
              <a:defRPr sz="900">
                <a:latin typeface="Arial MT Std" panose="020B0402020200020204" pitchFamily="34" charset="0"/>
              </a:defRPr>
            </a:lvl1pPr>
          </a:lstStyle>
          <a:p>
            <a:fld id="{EDB761FF-D525-D64B-8909-8CF25B3FD480}" type="slidenum">
              <a:rPr lang="en-US" smtClean="0"/>
              <a:pPr/>
              <a:t>‹#›</a:t>
            </a:fld>
            <a:endParaRPr lang="en-US" dirty="0"/>
          </a:p>
        </p:txBody>
      </p:sp>
    </p:spTree>
    <p:extLst>
      <p:ext uri="{BB962C8B-B14F-4D97-AF65-F5344CB8AC3E}">
        <p14:creationId xmlns:p14="http://schemas.microsoft.com/office/powerpoint/2010/main" val="2855055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EA69870-3A9B-2042-8FC4-CF7E21655105}"/>
              </a:ext>
            </a:extLst>
          </p:cNvPr>
          <p:cNvSpPr/>
          <p:nvPr userDrawn="1"/>
        </p:nvSpPr>
        <p:spPr>
          <a:xfrm>
            <a:off x="7680960" y="-284481"/>
            <a:ext cx="4511040" cy="1660893"/>
          </a:xfrm>
          <a:prstGeom prst="ellipse">
            <a:avLst/>
          </a:prstGeom>
          <a:gradFill flip="none" rotWithShape="1">
            <a:gsLst>
              <a:gs pos="0">
                <a:schemeClr val="bg1">
                  <a:shade val="30000"/>
                  <a:satMod val="115000"/>
                  <a:lumMod val="0"/>
                  <a:lumOff val="100000"/>
                </a:schemeClr>
              </a:gs>
              <a:gs pos="63000">
                <a:schemeClr val="bg1">
                  <a:shade val="67500"/>
                  <a:satMod val="115000"/>
                  <a:alpha val="0"/>
                  <a:lumMod val="0"/>
                  <a:lumOff val="100000"/>
                </a:schemeClr>
              </a:gs>
              <a:gs pos="100000">
                <a:schemeClr val="bg1">
                  <a:shade val="100000"/>
                  <a:satMod val="115000"/>
                  <a:alpha val="0"/>
                  <a:lumMod val="0"/>
                  <a:lumOff val="10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B3286D1-A677-074D-8452-B6E481375AB6}"/>
              </a:ext>
            </a:extLst>
          </p:cNvPr>
          <p:cNvSpPr>
            <a:spLocks noGrp="1"/>
          </p:cNvSpPr>
          <p:nvPr>
            <p:ph type="title" orient="vert" hasCustomPrompt="1"/>
          </p:nvPr>
        </p:nvSpPr>
        <p:spPr>
          <a:xfrm>
            <a:off x="8724900" y="1078992"/>
            <a:ext cx="2628900" cy="4885502"/>
          </a:xfrm>
          <a:prstGeom prst="rect">
            <a:avLst/>
          </a:prstGeom>
        </p:spPr>
        <p:txBody>
          <a:bodyPr vert="eaVert" anchor="b">
            <a:normAutofit/>
          </a:bodyPr>
          <a:lstStyle>
            <a:lvl1pPr>
              <a:defRPr sz="2000">
                <a:latin typeface="Arial MT Std" panose="020B0402020200020204" pitchFamily="34" charset="0"/>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C30B674-98A5-8743-BF78-6CC7D5E7BE50}"/>
              </a:ext>
            </a:extLst>
          </p:cNvPr>
          <p:cNvSpPr>
            <a:spLocks noGrp="1"/>
          </p:cNvSpPr>
          <p:nvPr>
            <p:ph type="body" orient="vert" idx="1"/>
          </p:nvPr>
        </p:nvSpPr>
        <p:spPr>
          <a:xfrm>
            <a:off x="838200" y="1078991"/>
            <a:ext cx="7734300" cy="4885503"/>
          </a:xfrm>
          <a:prstGeom prst="rect">
            <a:avLst/>
          </a:prstGeom>
        </p:spPr>
        <p:txBody>
          <a:bodyPr vert="eaVert">
            <a:normAutofit/>
          </a:bodyPr>
          <a:lstStyle>
            <a:lvl1pPr>
              <a:defRPr sz="1600">
                <a:latin typeface="Arial MT Std" panose="020B0402020200020204" pitchFamily="34" charset="0"/>
              </a:defRPr>
            </a:lvl1pPr>
            <a:lvl2pPr>
              <a:defRPr sz="1400">
                <a:latin typeface="Arial MT Std" panose="020B0402020200020204" pitchFamily="34" charset="0"/>
              </a:defRPr>
            </a:lvl2pPr>
            <a:lvl3pPr>
              <a:defRPr sz="1200">
                <a:latin typeface="Arial MT Std" panose="020B0402020200020204" pitchFamily="34" charset="0"/>
              </a:defRPr>
            </a:lvl3pPr>
            <a:lvl4pPr>
              <a:defRPr sz="1100">
                <a:latin typeface="Arial MT Std" panose="020B0402020200020204" pitchFamily="34" charset="0"/>
              </a:defRPr>
            </a:lvl4pPr>
            <a:lvl5pPr>
              <a:defRPr sz="1100">
                <a:latin typeface="Arial MT Std" panose="020B0402020200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ubtitle 2">
            <a:extLst>
              <a:ext uri="{FF2B5EF4-FFF2-40B4-BE49-F238E27FC236}">
                <a16:creationId xmlns:a16="http://schemas.microsoft.com/office/drawing/2014/main" id="{8A54A282-20C9-4C40-8406-9B5E456F4AAA}"/>
              </a:ext>
            </a:extLst>
          </p:cNvPr>
          <p:cNvSpPr txBox="1">
            <a:spLocks/>
          </p:cNvSpPr>
          <p:nvPr userDrawn="1"/>
        </p:nvSpPr>
        <p:spPr>
          <a:xfrm>
            <a:off x="3743325" y="6447115"/>
            <a:ext cx="4705350" cy="24208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b="0" spc="0" baseline="0" dirty="0">
                <a:solidFill>
                  <a:schemeClr val="bg1"/>
                </a:solidFill>
                <a:latin typeface="Calibri" panose="020F0502020204030204" pitchFamily="34" charset="0"/>
                <a:cs typeface="Calibri" panose="020F0502020204030204" pitchFamily="34" charset="0"/>
              </a:rPr>
              <a:t>Delivering insight through data for a better Canada</a:t>
            </a:r>
            <a:endParaRPr lang="en-US" sz="1200" b="0" spc="0" baseline="0" dirty="0">
              <a:solidFill>
                <a:schemeClr val="bg1"/>
              </a:solidFill>
              <a:latin typeface="Calibri" panose="020F0502020204030204" pitchFamily="34" charset="0"/>
              <a:cs typeface="Calibri" panose="020F0502020204030204" pitchFamily="34" charset="0"/>
            </a:endParaRPr>
          </a:p>
        </p:txBody>
      </p:sp>
      <p:sp>
        <p:nvSpPr>
          <p:cNvPr id="9" name="Slide Number Placeholder 5">
            <a:extLst>
              <a:ext uri="{FF2B5EF4-FFF2-40B4-BE49-F238E27FC236}">
                <a16:creationId xmlns:a16="http://schemas.microsoft.com/office/drawing/2014/main" id="{ACE70EE8-DB95-6A41-BCDA-4FD30B1FD4A6}"/>
              </a:ext>
            </a:extLst>
          </p:cNvPr>
          <p:cNvSpPr>
            <a:spLocks noGrp="1"/>
          </p:cNvSpPr>
          <p:nvPr>
            <p:ph type="sldNum" sz="quarter" idx="12"/>
          </p:nvPr>
        </p:nvSpPr>
        <p:spPr>
          <a:xfrm>
            <a:off x="11468787" y="5960533"/>
            <a:ext cx="333982" cy="254590"/>
          </a:xfrm>
          <a:prstGeom prst="rect">
            <a:avLst/>
          </a:prstGeom>
        </p:spPr>
        <p:txBody>
          <a:bodyPr/>
          <a:lstStyle>
            <a:lvl1pPr algn="r">
              <a:defRPr sz="900">
                <a:latin typeface="Arial MT Std" panose="020B0402020200020204" pitchFamily="34" charset="0"/>
              </a:defRPr>
            </a:lvl1pPr>
          </a:lstStyle>
          <a:p>
            <a:fld id="{EDB761FF-D525-D64B-8909-8CF25B3FD480}" type="slidenum">
              <a:rPr lang="en-US" smtClean="0"/>
              <a:pPr/>
              <a:t>‹#›</a:t>
            </a:fld>
            <a:endParaRPr lang="en-US" dirty="0"/>
          </a:p>
        </p:txBody>
      </p:sp>
    </p:spTree>
    <p:extLst>
      <p:ext uri="{BB962C8B-B14F-4D97-AF65-F5344CB8AC3E}">
        <p14:creationId xmlns:p14="http://schemas.microsoft.com/office/powerpoint/2010/main" val="2269168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ABE95CB-9A13-49B5-BA9F-69B2E425EF21}"/>
              </a:ext>
            </a:extLst>
          </p:cNvPr>
          <p:cNvSpPr>
            <a:spLocks noGrp="1"/>
          </p:cNvSpPr>
          <p:nvPr>
            <p:ph type="subTitle" idx="1"/>
          </p:nvPr>
        </p:nvSpPr>
        <p:spPr>
          <a:xfrm>
            <a:off x="637061" y="4199138"/>
            <a:ext cx="10917877" cy="1058662"/>
          </a:xfrm>
        </p:spPr>
        <p:txBody>
          <a:bodyPr/>
          <a:lstStyle>
            <a:lvl1pPr marL="0" indent="0" algn="ctr">
              <a:buNone/>
              <a:defRPr sz="2400">
                <a:latin typeface="Montserrat" panose="0000050000000000000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10" name="Graphic 9">
            <a:extLst>
              <a:ext uri="{FF2B5EF4-FFF2-40B4-BE49-F238E27FC236}">
                <a16:creationId xmlns:a16="http://schemas.microsoft.com/office/drawing/2014/main" id="{6BF1A355-CB5A-4124-A82F-3639A79F090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4249" y="478247"/>
            <a:ext cx="3617210" cy="655688"/>
          </a:xfrm>
          <a:prstGeom prst="rect">
            <a:avLst/>
          </a:prstGeom>
        </p:spPr>
      </p:pic>
      <p:sp>
        <p:nvSpPr>
          <p:cNvPr id="12" name="Title 1">
            <a:extLst>
              <a:ext uri="{FF2B5EF4-FFF2-40B4-BE49-F238E27FC236}">
                <a16:creationId xmlns:a16="http://schemas.microsoft.com/office/drawing/2014/main" id="{C950C376-0FE1-41ED-90D6-30DDEE9795B6}"/>
              </a:ext>
            </a:extLst>
          </p:cNvPr>
          <p:cNvSpPr>
            <a:spLocks noGrp="1"/>
          </p:cNvSpPr>
          <p:nvPr>
            <p:ph type="ctrTitle" idx="4294967295"/>
          </p:nvPr>
        </p:nvSpPr>
        <p:spPr>
          <a:xfrm>
            <a:off x="637061" y="3040446"/>
            <a:ext cx="10917877" cy="765111"/>
          </a:xfrm>
        </p:spPr>
        <p:txBody>
          <a:bodyPr>
            <a:noAutofit/>
          </a:bodyPr>
          <a:lstStyle>
            <a:lvl1pPr>
              <a:defRPr/>
            </a:lvl1pPr>
          </a:lstStyle>
          <a:p>
            <a:pPr algn="ctr"/>
            <a:r>
              <a:rPr lang="en-US" sz="5400">
                <a:latin typeface="Montserrat" panose="00000500000000000000"/>
                <a:ea typeface="Roboto" panose="02000000000000000000" pitchFamily="2" charset="0"/>
                <a:cs typeface="Raavi" panose="020B0502040204020203" pitchFamily="34" charset="0"/>
              </a:rPr>
              <a:t>Click to edit Master title style</a:t>
            </a:r>
          </a:p>
        </p:txBody>
      </p:sp>
      <p:sp>
        <p:nvSpPr>
          <p:cNvPr id="16" name="Text Placeholder 15">
            <a:extLst>
              <a:ext uri="{FF2B5EF4-FFF2-40B4-BE49-F238E27FC236}">
                <a16:creationId xmlns:a16="http://schemas.microsoft.com/office/drawing/2014/main" id="{577EE3CE-C476-4801-9EED-0259DEA4B884}"/>
              </a:ext>
            </a:extLst>
          </p:cNvPr>
          <p:cNvSpPr>
            <a:spLocks noGrp="1"/>
          </p:cNvSpPr>
          <p:nvPr>
            <p:ph type="body" sz="quarter" idx="10" hasCustomPrompt="1"/>
          </p:nvPr>
        </p:nvSpPr>
        <p:spPr>
          <a:xfrm>
            <a:off x="8481425" y="423504"/>
            <a:ext cx="3073513" cy="655688"/>
          </a:xfrm>
        </p:spPr>
        <p:txBody>
          <a:bodyPr anchor="t">
            <a:normAutofit/>
          </a:bodyPr>
          <a:lstStyle>
            <a:lvl1pPr marL="0" indent="0" algn="r">
              <a:spcBef>
                <a:spcPts val="0"/>
              </a:spcBef>
              <a:buNone/>
              <a:defRPr sz="2000" b="1">
                <a:latin typeface="Montserrat" panose="00000500000000000000"/>
              </a:defRPr>
            </a:lvl1pPr>
          </a:lstStyle>
          <a:p>
            <a:pPr lvl="0"/>
            <a:r>
              <a:rPr lang="en-US"/>
              <a:t>Occasion</a:t>
            </a:r>
          </a:p>
          <a:p>
            <a:pPr lvl="0"/>
            <a:r>
              <a:rPr lang="en-US"/>
              <a:t>Location, Date</a:t>
            </a:r>
          </a:p>
        </p:txBody>
      </p:sp>
    </p:spTree>
    <p:extLst>
      <p:ext uri="{BB962C8B-B14F-4D97-AF65-F5344CB8AC3E}">
        <p14:creationId xmlns:p14="http://schemas.microsoft.com/office/powerpoint/2010/main" val="28508029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13F61CBC-24C3-6947-ADAA-A50B14E242EC}"/>
              </a:ext>
            </a:extLst>
          </p:cNvPr>
          <p:cNvSpPr/>
          <p:nvPr userDrawn="1"/>
        </p:nvSpPr>
        <p:spPr>
          <a:xfrm>
            <a:off x="7680960" y="-284481"/>
            <a:ext cx="4511040" cy="1660893"/>
          </a:xfrm>
          <a:prstGeom prst="ellipse">
            <a:avLst/>
          </a:prstGeom>
          <a:gradFill flip="none" rotWithShape="1">
            <a:gsLst>
              <a:gs pos="0">
                <a:schemeClr val="bg1">
                  <a:shade val="30000"/>
                  <a:satMod val="115000"/>
                  <a:lumMod val="0"/>
                  <a:lumOff val="100000"/>
                </a:schemeClr>
              </a:gs>
              <a:gs pos="63000">
                <a:schemeClr val="bg1">
                  <a:shade val="67500"/>
                  <a:satMod val="115000"/>
                  <a:alpha val="0"/>
                  <a:lumMod val="0"/>
                  <a:lumOff val="100000"/>
                </a:schemeClr>
              </a:gs>
              <a:gs pos="100000">
                <a:schemeClr val="bg1">
                  <a:shade val="100000"/>
                  <a:satMod val="115000"/>
                  <a:alpha val="0"/>
                  <a:lumMod val="0"/>
                  <a:lumOff val="10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F190F8-0D08-1945-8123-F4A12E3B914A}"/>
              </a:ext>
            </a:extLst>
          </p:cNvPr>
          <p:cNvSpPr>
            <a:spLocks noGrp="1"/>
          </p:cNvSpPr>
          <p:nvPr>
            <p:ph type="title" hasCustomPrompt="1"/>
          </p:nvPr>
        </p:nvSpPr>
        <p:spPr>
          <a:xfrm>
            <a:off x="838200" y="1294410"/>
            <a:ext cx="10515600" cy="895042"/>
          </a:xfrm>
          <a:prstGeom prst="rect">
            <a:avLst/>
          </a:prstGeom>
        </p:spPr>
        <p:txBody>
          <a:bodyPr anchor="b">
            <a:normAutofit/>
          </a:bodyPr>
          <a:lstStyle>
            <a:lvl1pPr>
              <a:defRPr sz="2000" u="none">
                <a:latin typeface="Arial MT Std" panose="020B0402020200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35D0CB7B-8791-AE45-8FD2-E35F039282BC}"/>
              </a:ext>
            </a:extLst>
          </p:cNvPr>
          <p:cNvSpPr>
            <a:spLocks noGrp="1"/>
          </p:cNvSpPr>
          <p:nvPr>
            <p:ph idx="1"/>
          </p:nvPr>
        </p:nvSpPr>
        <p:spPr>
          <a:xfrm>
            <a:off x="838200" y="2303813"/>
            <a:ext cx="10515600" cy="3656720"/>
          </a:xfrm>
          <a:prstGeom prst="rect">
            <a:avLst/>
          </a:prstGeom>
        </p:spPr>
        <p:txBody>
          <a:bodyPr>
            <a:normAutofit/>
          </a:bodyPr>
          <a:lstStyle>
            <a:lvl1pPr>
              <a:defRPr sz="2000">
                <a:latin typeface="Arial MT Std" panose="020B0402020200020204" pitchFamily="34" charset="0"/>
              </a:defRPr>
            </a:lvl1pPr>
            <a:lvl2pPr>
              <a:defRPr sz="1800">
                <a:latin typeface="Arial MT Std" panose="020B0402020200020204" pitchFamily="34" charset="0"/>
              </a:defRPr>
            </a:lvl2pPr>
            <a:lvl3pPr>
              <a:defRPr sz="1600">
                <a:latin typeface="Arial MT Std" panose="020B0402020200020204" pitchFamily="34" charset="0"/>
              </a:defRPr>
            </a:lvl3pPr>
            <a:lvl4pPr>
              <a:defRPr sz="1400">
                <a:latin typeface="Arial MT Std" panose="020B0402020200020204" pitchFamily="34" charset="0"/>
              </a:defRPr>
            </a:lvl4pPr>
            <a:lvl5pPr>
              <a:defRPr sz="1400">
                <a:latin typeface="Arial MT Std" panose="020B0402020200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ubtitle 2">
            <a:extLst>
              <a:ext uri="{FF2B5EF4-FFF2-40B4-BE49-F238E27FC236}">
                <a16:creationId xmlns:a16="http://schemas.microsoft.com/office/drawing/2014/main" id="{00B9A835-E3AD-6541-8CB7-FBAC3331BF73}"/>
              </a:ext>
            </a:extLst>
          </p:cNvPr>
          <p:cNvSpPr txBox="1">
            <a:spLocks/>
          </p:cNvSpPr>
          <p:nvPr userDrawn="1"/>
        </p:nvSpPr>
        <p:spPr>
          <a:xfrm>
            <a:off x="3743325" y="6447115"/>
            <a:ext cx="4705350" cy="24208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b="0" spc="0" baseline="0" dirty="0">
                <a:solidFill>
                  <a:schemeClr val="bg1"/>
                </a:solidFill>
                <a:latin typeface="Calibri" panose="020F0502020204030204" pitchFamily="34" charset="0"/>
                <a:cs typeface="Calibri" panose="020F0502020204030204" pitchFamily="34" charset="0"/>
              </a:rPr>
              <a:t>Delivering insight through data for a better Canada</a:t>
            </a:r>
            <a:endParaRPr lang="en-US" sz="1200" b="0" spc="0" baseline="0" dirty="0">
              <a:solidFill>
                <a:schemeClr val="bg1"/>
              </a:solidFill>
              <a:latin typeface="Calibri" panose="020F0502020204030204" pitchFamily="34" charset="0"/>
              <a:cs typeface="Calibri" panose="020F0502020204030204" pitchFamily="34" charset="0"/>
            </a:endParaRPr>
          </a:p>
        </p:txBody>
      </p:sp>
      <p:sp>
        <p:nvSpPr>
          <p:cNvPr id="7" name="Slide Number Placeholder 5">
            <a:extLst>
              <a:ext uri="{FF2B5EF4-FFF2-40B4-BE49-F238E27FC236}">
                <a16:creationId xmlns:a16="http://schemas.microsoft.com/office/drawing/2014/main" id="{B4D9FC08-3E1C-014A-BB63-4119EA71EFDC}"/>
              </a:ext>
            </a:extLst>
          </p:cNvPr>
          <p:cNvSpPr>
            <a:spLocks noGrp="1"/>
          </p:cNvSpPr>
          <p:nvPr>
            <p:ph type="sldNum" sz="quarter" idx="12"/>
          </p:nvPr>
        </p:nvSpPr>
        <p:spPr>
          <a:xfrm>
            <a:off x="11468787" y="5960533"/>
            <a:ext cx="333982" cy="254590"/>
          </a:xfrm>
          <a:prstGeom prst="rect">
            <a:avLst/>
          </a:prstGeom>
        </p:spPr>
        <p:txBody>
          <a:bodyPr/>
          <a:lstStyle>
            <a:lvl1pPr algn="r">
              <a:defRPr sz="900">
                <a:latin typeface="Arial MT Std" panose="020B0402020200020204" pitchFamily="34" charset="0"/>
              </a:defRPr>
            </a:lvl1pPr>
          </a:lstStyle>
          <a:p>
            <a:fld id="{EDB761FF-D525-D64B-8909-8CF25B3FD480}" type="slidenum">
              <a:rPr lang="en-US" smtClean="0"/>
              <a:pPr/>
              <a:t>‹#›</a:t>
            </a:fld>
            <a:endParaRPr lang="en-US" dirty="0"/>
          </a:p>
        </p:txBody>
      </p:sp>
    </p:spTree>
    <p:extLst>
      <p:ext uri="{BB962C8B-B14F-4D97-AF65-F5344CB8AC3E}">
        <p14:creationId xmlns:p14="http://schemas.microsoft.com/office/powerpoint/2010/main" val="8875987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5821909-D323-1645-A122-4B1ED2F7EBAF}"/>
              </a:ext>
            </a:extLst>
          </p:cNvPr>
          <p:cNvSpPr/>
          <p:nvPr userDrawn="1"/>
        </p:nvSpPr>
        <p:spPr>
          <a:xfrm>
            <a:off x="7680960" y="-284481"/>
            <a:ext cx="4511040" cy="1660893"/>
          </a:xfrm>
          <a:prstGeom prst="ellipse">
            <a:avLst/>
          </a:prstGeom>
          <a:gradFill flip="none" rotWithShape="1">
            <a:gsLst>
              <a:gs pos="0">
                <a:schemeClr val="bg1">
                  <a:shade val="30000"/>
                  <a:satMod val="115000"/>
                  <a:lumMod val="0"/>
                  <a:lumOff val="100000"/>
                </a:schemeClr>
              </a:gs>
              <a:gs pos="63000">
                <a:schemeClr val="bg1">
                  <a:shade val="67500"/>
                  <a:satMod val="115000"/>
                  <a:alpha val="0"/>
                  <a:lumMod val="0"/>
                  <a:lumOff val="100000"/>
                </a:schemeClr>
              </a:gs>
              <a:gs pos="100000">
                <a:schemeClr val="bg1">
                  <a:shade val="100000"/>
                  <a:satMod val="115000"/>
                  <a:alpha val="0"/>
                  <a:lumMod val="0"/>
                  <a:lumOff val="10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A85CE2-762B-9C4F-B29F-5D8A941A19DD}"/>
              </a:ext>
            </a:extLst>
          </p:cNvPr>
          <p:cNvSpPr>
            <a:spLocks noGrp="1"/>
          </p:cNvSpPr>
          <p:nvPr>
            <p:ph type="title" hasCustomPrompt="1"/>
          </p:nvPr>
        </p:nvSpPr>
        <p:spPr>
          <a:xfrm>
            <a:off x="831850" y="1650104"/>
            <a:ext cx="10515600" cy="2852737"/>
          </a:xfrm>
          <a:prstGeom prst="rect">
            <a:avLst/>
          </a:prstGeom>
        </p:spPr>
        <p:txBody>
          <a:bodyPr anchor="b">
            <a:normAutofit/>
          </a:bodyPr>
          <a:lstStyle>
            <a:lvl1pPr>
              <a:defRPr sz="4000">
                <a:latin typeface="Arial MT Std" panose="020B0402020200020204" pitchFamily="34" charset="0"/>
              </a:defRPr>
            </a:lvl1pPr>
          </a:lstStyle>
          <a:p>
            <a:r>
              <a:rPr lang="en-US" dirty="0"/>
              <a:t>CLICK TO EDIT MASTER TITLE STYLE</a:t>
            </a:r>
          </a:p>
        </p:txBody>
      </p:sp>
      <p:sp>
        <p:nvSpPr>
          <p:cNvPr id="3" name="Text Placeholder 2">
            <a:extLst>
              <a:ext uri="{FF2B5EF4-FFF2-40B4-BE49-F238E27FC236}">
                <a16:creationId xmlns:a16="http://schemas.microsoft.com/office/drawing/2014/main" id="{9B547A7C-2582-B94D-B0CA-CE72B9DC3AC1}"/>
              </a:ext>
            </a:extLst>
          </p:cNvPr>
          <p:cNvSpPr>
            <a:spLocks noGrp="1"/>
          </p:cNvSpPr>
          <p:nvPr>
            <p:ph type="body" idx="1"/>
          </p:nvPr>
        </p:nvSpPr>
        <p:spPr>
          <a:xfrm>
            <a:off x="831850" y="4589463"/>
            <a:ext cx="10515600" cy="1382359"/>
          </a:xfrm>
          <a:prstGeom prst="rect">
            <a:avLst/>
          </a:prstGeom>
        </p:spPr>
        <p:txBody>
          <a:bodyPr>
            <a:normAutofit/>
          </a:bodyPr>
          <a:lstStyle>
            <a:lvl1pPr marL="0" indent="0">
              <a:buNone/>
              <a:defRPr sz="1600">
                <a:solidFill>
                  <a:schemeClr val="tx1"/>
                </a:solidFill>
                <a:latin typeface="Arial MT Std" panose="020B0402020200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Subtitle 2">
            <a:extLst>
              <a:ext uri="{FF2B5EF4-FFF2-40B4-BE49-F238E27FC236}">
                <a16:creationId xmlns:a16="http://schemas.microsoft.com/office/drawing/2014/main" id="{E759DBA7-AD2A-CA46-AC91-69C8DA7F52E9}"/>
              </a:ext>
            </a:extLst>
          </p:cNvPr>
          <p:cNvSpPr txBox="1">
            <a:spLocks/>
          </p:cNvSpPr>
          <p:nvPr userDrawn="1"/>
        </p:nvSpPr>
        <p:spPr>
          <a:xfrm>
            <a:off x="3743325" y="6447115"/>
            <a:ext cx="4705350" cy="24208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b="0" spc="0" baseline="0" dirty="0">
                <a:solidFill>
                  <a:schemeClr val="bg1"/>
                </a:solidFill>
                <a:latin typeface="Calibri" panose="020F0502020204030204" pitchFamily="34" charset="0"/>
                <a:cs typeface="Calibri" panose="020F0502020204030204" pitchFamily="34" charset="0"/>
              </a:rPr>
              <a:t>Delivering insight through data for a better Canada</a:t>
            </a:r>
            <a:endParaRPr lang="en-US" sz="1200" b="0" spc="0" baseline="0" dirty="0">
              <a:solidFill>
                <a:schemeClr val="bg1"/>
              </a:solidFill>
              <a:latin typeface="Calibri" panose="020F0502020204030204" pitchFamily="34" charset="0"/>
              <a:cs typeface="Calibri" panose="020F0502020204030204" pitchFamily="34" charset="0"/>
            </a:endParaRPr>
          </a:p>
        </p:txBody>
      </p:sp>
      <p:sp>
        <p:nvSpPr>
          <p:cNvPr id="9" name="Slide Number Placeholder 5">
            <a:extLst>
              <a:ext uri="{FF2B5EF4-FFF2-40B4-BE49-F238E27FC236}">
                <a16:creationId xmlns:a16="http://schemas.microsoft.com/office/drawing/2014/main" id="{1FE7E3FD-0D9B-0641-BCCC-24D459EE416C}"/>
              </a:ext>
            </a:extLst>
          </p:cNvPr>
          <p:cNvSpPr>
            <a:spLocks noGrp="1"/>
          </p:cNvSpPr>
          <p:nvPr>
            <p:ph type="sldNum" sz="quarter" idx="12"/>
          </p:nvPr>
        </p:nvSpPr>
        <p:spPr>
          <a:xfrm>
            <a:off x="11468787" y="5960533"/>
            <a:ext cx="333982" cy="254590"/>
          </a:xfrm>
          <a:prstGeom prst="rect">
            <a:avLst/>
          </a:prstGeom>
        </p:spPr>
        <p:txBody>
          <a:bodyPr/>
          <a:lstStyle>
            <a:lvl1pPr algn="r">
              <a:defRPr sz="900">
                <a:latin typeface="Arial MT Std" panose="020B0402020200020204" pitchFamily="34" charset="0"/>
              </a:defRPr>
            </a:lvl1pPr>
          </a:lstStyle>
          <a:p>
            <a:fld id="{EDB761FF-D525-D64B-8909-8CF25B3FD480}" type="slidenum">
              <a:rPr lang="en-US" smtClean="0"/>
              <a:pPr/>
              <a:t>‹#›</a:t>
            </a:fld>
            <a:endParaRPr lang="en-US" dirty="0"/>
          </a:p>
        </p:txBody>
      </p:sp>
    </p:spTree>
    <p:extLst>
      <p:ext uri="{BB962C8B-B14F-4D97-AF65-F5344CB8AC3E}">
        <p14:creationId xmlns:p14="http://schemas.microsoft.com/office/powerpoint/2010/main" val="2595824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80E6DEAE-E822-BC4C-A21C-32FD19CC5920}"/>
              </a:ext>
            </a:extLst>
          </p:cNvPr>
          <p:cNvSpPr/>
          <p:nvPr userDrawn="1"/>
        </p:nvSpPr>
        <p:spPr>
          <a:xfrm>
            <a:off x="7680960" y="-284481"/>
            <a:ext cx="4511040" cy="1660893"/>
          </a:xfrm>
          <a:prstGeom prst="ellipse">
            <a:avLst/>
          </a:prstGeom>
          <a:gradFill flip="none" rotWithShape="1">
            <a:gsLst>
              <a:gs pos="0">
                <a:schemeClr val="bg1">
                  <a:shade val="30000"/>
                  <a:satMod val="115000"/>
                  <a:lumMod val="0"/>
                  <a:lumOff val="100000"/>
                </a:schemeClr>
              </a:gs>
              <a:gs pos="63000">
                <a:schemeClr val="bg1">
                  <a:shade val="67500"/>
                  <a:satMod val="115000"/>
                  <a:alpha val="0"/>
                  <a:lumMod val="0"/>
                  <a:lumOff val="100000"/>
                </a:schemeClr>
              </a:gs>
              <a:gs pos="100000">
                <a:schemeClr val="bg1">
                  <a:shade val="100000"/>
                  <a:satMod val="115000"/>
                  <a:alpha val="0"/>
                  <a:lumMod val="0"/>
                  <a:lumOff val="10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D0AD4E-6AB3-214B-A4E4-E20A50DF7520}"/>
              </a:ext>
            </a:extLst>
          </p:cNvPr>
          <p:cNvSpPr>
            <a:spLocks noGrp="1"/>
          </p:cNvSpPr>
          <p:nvPr>
            <p:ph type="title" hasCustomPrompt="1"/>
          </p:nvPr>
        </p:nvSpPr>
        <p:spPr>
          <a:xfrm>
            <a:off x="838200" y="1152144"/>
            <a:ext cx="10515600" cy="538544"/>
          </a:xfrm>
          <a:prstGeom prst="rect">
            <a:avLst/>
          </a:prstGeom>
        </p:spPr>
        <p:txBody>
          <a:bodyPr anchor="b">
            <a:noAutofit/>
          </a:bodyPr>
          <a:lstStyle>
            <a:lvl1pPr>
              <a:defRPr sz="2000">
                <a:latin typeface="Arial MT Std" panose="020B0402020200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393BFCDB-AC25-4845-93D8-4FE6A2452AF6}"/>
              </a:ext>
            </a:extLst>
          </p:cNvPr>
          <p:cNvSpPr>
            <a:spLocks noGrp="1"/>
          </p:cNvSpPr>
          <p:nvPr>
            <p:ph sz="half" idx="1"/>
          </p:nvPr>
        </p:nvSpPr>
        <p:spPr>
          <a:xfrm>
            <a:off x="838200" y="1825625"/>
            <a:ext cx="5181600" cy="4146197"/>
          </a:xfrm>
          <a:prstGeom prst="rect">
            <a:avLst/>
          </a:prstGeom>
        </p:spPr>
        <p:txBody>
          <a:bodyPr>
            <a:normAutofit/>
          </a:bodyPr>
          <a:lstStyle>
            <a:lvl1pPr>
              <a:defRPr sz="1600">
                <a:latin typeface="Arial MT Std" panose="020B0402020200020204" pitchFamily="34" charset="0"/>
              </a:defRPr>
            </a:lvl1pPr>
            <a:lvl2pPr>
              <a:defRPr sz="1400">
                <a:latin typeface="Arial MT Std" panose="020B0402020200020204" pitchFamily="34" charset="0"/>
              </a:defRPr>
            </a:lvl2pPr>
            <a:lvl3pPr>
              <a:defRPr sz="1200">
                <a:latin typeface="Arial MT Std" panose="020B0402020200020204" pitchFamily="34" charset="0"/>
              </a:defRPr>
            </a:lvl3pPr>
            <a:lvl4pPr>
              <a:defRPr sz="1100">
                <a:latin typeface="Arial MT Std" panose="020B0402020200020204" pitchFamily="34" charset="0"/>
              </a:defRPr>
            </a:lvl4pPr>
            <a:lvl5pPr>
              <a:defRPr sz="1100">
                <a:latin typeface="Arial MT Std" panose="020B0402020200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2469439-F6DE-1C4F-BF69-06F3A410960A}"/>
              </a:ext>
            </a:extLst>
          </p:cNvPr>
          <p:cNvSpPr>
            <a:spLocks noGrp="1"/>
          </p:cNvSpPr>
          <p:nvPr>
            <p:ph sz="half" idx="2"/>
          </p:nvPr>
        </p:nvSpPr>
        <p:spPr>
          <a:xfrm>
            <a:off x="6172200" y="1825625"/>
            <a:ext cx="5181600" cy="4146197"/>
          </a:xfrm>
          <a:prstGeom prst="rect">
            <a:avLst/>
          </a:prstGeom>
        </p:spPr>
        <p:txBody>
          <a:bodyPr>
            <a:normAutofit/>
          </a:bodyPr>
          <a:lstStyle>
            <a:lvl1pPr>
              <a:defRPr sz="1600">
                <a:latin typeface="Arial MT Std" panose="020B0402020200020204" pitchFamily="34" charset="0"/>
              </a:defRPr>
            </a:lvl1pPr>
            <a:lvl2pPr>
              <a:defRPr sz="1400">
                <a:latin typeface="Arial MT Std" panose="020B0402020200020204" pitchFamily="34" charset="0"/>
              </a:defRPr>
            </a:lvl2pPr>
            <a:lvl3pPr>
              <a:defRPr sz="1200">
                <a:latin typeface="Arial MT Std" panose="020B0402020200020204" pitchFamily="34" charset="0"/>
              </a:defRPr>
            </a:lvl3pPr>
            <a:lvl4pPr>
              <a:defRPr sz="1100">
                <a:latin typeface="Arial MT Std" panose="020B0402020200020204" pitchFamily="34" charset="0"/>
              </a:defRPr>
            </a:lvl4pPr>
            <a:lvl5pPr>
              <a:defRPr sz="1100">
                <a:latin typeface="Arial MT Std" panose="020B0402020200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ubtitle 2">
            <a:extLst>
              <a:ext uri="{FF2B5EF4-FFF2-40B4-BE49-F238E27FC236}">
                <a16:creationId xmlns:a16="http://schemas.microsoft.com/office/drawing/2014/main" id="{F26EB97A-C08E-BB40-8591-561B47E85442}"/>
              </a:ext>
            </a:extLst>
          </p:cNvPr>
          <p:cNvSpPr txBox="1">
            <a:spLocks/>
          </p:cNvSpPr>
          <p:nvPr userDrawn="1"/>
        </p:nvSpPr>
        <p:spPr>
          <a:xfrm>
            <a:off x="3743325" y="6447115"/>
            <a:ext cx="4705350" cy="24208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b="0" spc="0" baseline="0" dirty="0">
                <a:solidFill>
                  <a:schemeClr val="bg1"/>
                </a:solidFill>
                <a:latin typeface="Calibri" panose="020F0502020204030204" pitchFamily="34" charset="0"/>
                <a:cs typeface="Calibri" panose="020F0502020204030204" pitchFamily="34" charset="0"/>
              </a:rPr>
              <a:t>Delivering insight through data for a better Canada</a:t>
            </a:r>
            <a:endParaRPr lang="en-US" sz="1200" b="0" spc="0" baseline="0" dirty="0">
              <a:solidFill>
                <a:schemeClr val="bg1"/>
              </a:solidFill>
              <a:latin typeface="Calibri" panose="020F0502020204030204" pitchFamily="34" charset="0"/>
              <a:cs typeface="Calibri" panose="020F0502020204030204" pitchFamily="34" charset="0"/>
            </a:endParaRPr>
          </a:p>
        </p:txBody>
      </p:sp>
      <p:sp>
        <p:nvSpPr>
          <p:cNvPr id="10" name="Slide Number Placeholder 5">
            <a:extLst>
              <a:ext uri="{FF2B5EF4-FFF2-40B4-BE49-F238E27FC236}">
                <a16:creationId xmlns:a16="http://schemas.microsoft.com/office/drawing/2014/main" id="{D68F7A4D-F81E-A149-B1DA-3297049C7F77}"/>
              </a:ext>
            </a:extLst>
          </p:cNvPr>
          <p:cNvSpPr>
            <a:spLocks noGrp="1"/>
          </p:cNvSpPr>
          <p:nvPr>
            <p:ph type="sldNum" sz="quarter" idx="12"/>
          </p:nvPr>
        </p:nvSpPr>
        <p:spPr>
          <a:xfrm>
            <a:off x="11468787" y="5960533"/>
            <a:ext cx="333982" cy="254590"/>
          </a:xfrm>
          <a:prstGeom prst="rect">
            <a:avLst/>
          </a:prstGeom>
        </p:spPr>
        <p:txBody>
          <a:bodyPr/>
          <a:lstStyle>
            <a:lvl1pPr algn="r">
              <a:defRPr sz="900">
                <a:latin typeface="Arial MT Std" panose="020B0402020200020204" pitchFamily="34" charset="0"/>
              </a:defRPr>
            </a:lvl1pPr>
          </a:lstStyle>
          <a:p>
            <a:fld id="{EDB761FF-D525-D64B-8909-8CF25B3FD480}" type="slidenum">
              <a:rPr lang="en-US" smtClean="0"/>
              <a:pPr/>
              <a:t>‹#›</a:t>
            </a:fld>
            <a:endParaRPr lang="en-US" dirty="0"/>
          </a:p>
        </p:txBody>
      </p:sp>
    </p:spTree>
    <p:extLst>
      <p:ext uri="{BB962C8B-B14F-4D97-AF65-F5344CB8AC3E}">
        <p14:creationId xmlns:p14="http://schemas.microsoft.com/office/powerpoint/2010/main" val="2079267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Oval 13">
            <a:extLst>
              <a:ext uri="{FF2B5EF4-FFF2-40B4-BE49-F238E27FC236}">
                <a16:creationId xmlns:a16="http://schemas.microsoft.com/office/drawing/2014/main" id="{589D3108-C7BC-274D-B353-E84095136186}"/>
              </a:ext>
            </a:extLst>
          </p:cNvPr>
          <p:cNvSpPr/>
          <p:nvPr userDrawn="1"/>
        </p:nvSpPr>
        <p:spPr>
          <a:xfrm>
            <a:off x="7680960" y="-284481"/>
            <a:ext cx="4511040" cy="1660893"/>
          </a:xfrm>
          <a:prstGeom prst="ellipse">
            <a:avLst/>
          </a:prstGeom>
          <a:gradFill flip="none" rotWithShape="1">
            <a:gsLst>
              <a:gs pos="0">
                <a:schemeClr val="bg1">
                  <a:shade val="30000"/>
                  <a:satMod val="115000"/>
                  <a:lumMod val="0"/>
                  <a:lumOff val="100000"/>
                </a:schemeClr>
              </a:gs>
              <a:gs pos="63000">
                <a:schemeClr val="bg1">
                  <a:shade val="67500"/>
                  <a:satMod val="115000"/>
                  <a:alpha val="0"/>
                  <a:lumMod val="0"/>
                  <a:lumOff val="100000"/>
                </a:schemeClr>
              </a:gs>
              <a:gs pos="100000">
                <a:schemeClr val="bg1">
                  <a:shade val="100000"/>
                  <a:satMod val="115000"/>
                  <a:alpha val="0"/>
                  <a:lumMod val="0"/>
                  <a:lumOff val="10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6025CCEC-8CE8-A349-8EF6-399A8DC9DAD6}"/>
              </a:ext>
            </a:extLst>
          </p:cNvPr>
          <p:cNvSpPr>
            <a:spLocks noGrp="1"/>
          </p:cNvSpPr>
          <p:nvPr>
            <p:ph type="body" idx="1" hasCustomPrompt="1"/>
          </p:nvPr>
        </p:nvSpPr>
        <p:spPr>
          <a:xfrm>
            <a:off x="839788" y="1817291"/>
            <a:ext cx="5157787" cy="641483"/>
          </a:xfrm>
          <a:prstGeom prst="rect">
            <a:avLst/>
          </a:prstGeom>
        </p:spPr>
        <p:txBody>
          <a:bodyPr anchor="b">
            <a:normAutofit/>
          </a:bodyPr>
          <a:lstStyle>
            <a:lvl1pPr marL="0" indent="0">
              <a:buNone/>
              <a:defRPr sz="1800" b="0">
                <a:latin typeface="Arial MT Std" panose="020B0402020200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18B6288D-1486-174E-8027-9566C127ED22}"/>
              </a:ext>
            </a:extLst>
          </p:cNvPr>
          <p:cNvSpPr>
            <a:spLocks noGrp="1"/>
          </p:cNvSpPr>
          <p:nvPr>
            <p:ph sz="half" idx="2"/>
          </p:nvPr>
        </p:nvSpPr>
        <p:spPr>
          <a:xfrm>
            <a:off x="839788" y="2505075"/>
            <a:ext cx="5157787" cy="3478036"/>
          </a:xfrm>
          <a:prstGeom prst="rect">
            <a:avLst/>
          </a:prstGeom>
        </p:spPr>
        <p:txBody>
          <a:bodyPr>
            <a:normAutofit/>
          </a:bodyPr>
          <a:lstStyle>
            <a:lvl1pPr>
              <a:defRPr sz="1600">
                <a:latin typeface="Arial MT Std" panose="020B0402020200020204" pitchFamily="34" charset="0"/>
              </a:defRPr>
            </a:lvl1pPr>
            <a:lvl2pPr>
              <a:defRPr sz="1400">
                <a:latin typeface="Arial MT Std" panose="020B0402020200020204" pitchFamily="34" charset="0"/>
              </a:defRPr>
            </a:lvl2pPr>
            <a:lvl3pPr>
              <a:defRPr sz="1200">
                <a:latin typeface="Arial MT Std" panose="020B0402020200020204" pitchFamily="34" charset="0"/>
              </a:defRPr>
            </a:lvl3pPr>
            <a:lvl4pPr>
              <a:defRPr sz="1100">
                <a:latin typeface="Arial MT Std" panose="020B0402020200020204" pitchFamily="34" charset="0"/>
              </a:defRPr>
            </a:lvl4pPr>
            <a:lvl5pPr>
              <a:defRPr sz="1100">
                <a:latin typeface="Arial MT Std" panose="020B0402020200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5847CF6-9394-5B4B-8220-7B71F29DB861}"/>
              </a:ext>
            </a:extLst>
          </p:cNvPr>
          <p:cNvSpPr>
            <a:spLocks noGrp="1"/>
          </p:cNvSpPr>
          <p:nvPr>
            <p:ph type="body" sz="quarter" idx="3" hasCustomPrompt="1"/>
          </p:nvPr>
        </p:nvSpPr>
        <p:spPr>
          <a:xfrm>
            <a:off x="6172200" y="1817291"/>
            <a:ext cx="5183188" cy="641483"/>
          </a:xfrm>
          <a:prstGeom prst="rect">
            <a:avLst/>
          </a:prstGeom>
        </p:spPr>
        <p:txBody>
          <a:bodyPr anchor="b">
            <a:normAutofit/>
          </a:bodyPr>
          <a:lstStyle>
            <a:lvl1pPr marL="0" indent="0">
              <a:buNone/>
              <a:defRPr sz="1800" b="0">
                <a:latin typeface="Arial MT Std" panose="020B0402020200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1D0A9809-9CAB-EB48-A314-EFB972167AF3}"/>
              </a:ext>
            </a:extLst>
          </p:cNvPr>
          <p:cNvSpPr>
            <a:spLocks noGrp="1"/>
          </p:cNvSpPr>
          <p:nvPr>
            <p:ph sz="quarter" idx="4"/>
          </p:nvPr>
        </p:nvSpPr>
        <p:spPr>
          <a:xfrm>
            <a:off x="6172200" y="2505075"/>
            <a:ext cx="5183188" cy="3478036"/>
          </a:xfrm>
          <a:prstGeom prst="rect">
            <a:avLst/>
          </a:prstGeom>
        </p:spPr>
        <p:txBody>
          <a:bodyPr>
            <a:normAutofit/>
          </a:bodyPr>
          <a:lstStyle>
            <a:lvl1pPr>
              <a:defRPr sz="1600">
                <a:latin typeface="Arial MT Std" panose="020B0402020200020204" pitchFamily="34" charset="0"/>
              </a:defRPr>
            </a:lvl1pPr>
            <a:lvl2pPr>
              <a:defRPr sz="1400">
                <a:latin typeface="Arial MT Std" panose="020B0402020200020204" pitchFamily="34" charset="0"/>
              </a:defRPr>
            </a:lvl2pPr>
            <a:lvl3pPr>
              <a:defRPr sz="1200">
                <a:latin typeface="Arial MT Std" panose="020B0402020200020204" pitchFamily="34" charset="0"/>
              </a:defRPr>
            </a:lvl3pPr>
            <a:lvl4pPr>
              <a:defRPr sz="1100">
                <a:latin typeface="Arial MT Std" panose="020B0402020200020204" pitchFamily="34" charset="0"/>
              </a:defRPr>
            </a:lvl4pPr>
            <a:lvl5pPr>
              <a:defRPr sz="1100">
                <a:latin typeface="Arial MT Std" panose="020B0402020200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1">
            <a:extLst>
              <a:ext uri="{FF2B5EF4-FFF2-40B4-BE49-F238E27FC236}">
                <a16:creationId xmlns:a16="http://schemas.microsoft.com/office/drawing/2014/main" id="{585302A5-2089-074D-816D-EAD2D14CDF96}"/>
              </a:ext>
            </a:extLst>
          </p:cNvPr>
          <p:cNvSpPr>
            <a:spLocks noGrp="1"/>
          </p:cNvSpPr>
          <p:nvPr>
            <p:ph type="title" hasCustomPrompt="1"/>
          </p:nvPr>
        </p:nvSpPr>
        <p:spPr>
          <a:xfrm>
            <a:off x="838200" y="1152144"/>
            <a:ext cx="10515600" cy="538544"/>
          </a:xfrm>
          <a:prstGeom prst="rect">
            <a:avLst/>
          </a:prstGeom>
        </p:spPr>
        <p:txBody>
          <a:bodyPr anchor="b">
            <a:noAutofit/>
          </a:bodyPr>
          <a:lstStyle>
            <a:lvl1pPr>
              <a:defRPr sz="2000">
                <a:latin typeface="Arial MT Std" panose="020B0402020200020204" pitchFamily="34" charset="0"/>
              </a:defRPr>
            </a:lvl1pPr>
          </a:lstStyle>
          <a:p>
            <a:r>
              <a:rPr lang="en-US" dirty="0"/>
              <a:t>CLICK TO EDIT MASTER TITLE STYLE</a:t>
            </a:r>
          </a:p>
        </p:txBody>
      </p:sp>
      <p:sp>
        <p:nvSpPr>
          <p:cNvPr id="11" name="Subtitle 2">
            <a:extLst>
              <a:ext uri="{FF2B5EF4-FFF2-40B4-BE49-F238E27FC236}">
                <a16:creationId xmlns:a16="http://schemas.microsoft.com/office/drawing/2014/main" id="{0AD77972-520F-AF4E-8A22-C728C2AC14D8}"/>
              </a:ext>
            </a:extLst>
          </p:cNvPr>
          <p:cNvSpPr txBox="1">
            <a:spLocks/>
          </p:cNvSpPr>
          <p:nvPr userDrawn="1"/>
        </p:nvSpPr>
        <p:spPr>
          <a:xfrm>
            <a:off x="3743325" y="6447115"/>
            <a:ext cx="4705350" cy="24208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b="0" spc="0" baseline="0" dirty="0">
                <a:solidFill>
                  <a:schemeClr val="bg1"/>
                </a:solidFill>
                <a:latin typeface="Calibri" panose="020F0502020204030204" pitchFamily="34" charset="0"/>
                <a:cs typeface="Calibri" panose="020F0502020204030204" pitchFamily="34" charset="0"/>
              </a:rPr>
              <a:t>Delivering insight through data for a better Canada</a:t>
            </a:r>
            <a:endParaRPr lang="en-US" sz="1200" b="0" spc="0" baseline="0" dirty="0">
              <a:solidFill>
                <a:schemeClr val="bg1"/>
              </a:solidFill>
              <a:latin typeface="Calibri" panose="020F0502020204030204" pitchFamily="34" charset="0"/>
              <a:cs typeface="Calibri" panose="020F0502020204030204" pitchFamily="34" charset="0"/>
            </a:endParaRPr>
          </a:p>
        </p:txBody>
      </p:sp>
      <p:sp>
        <p:nvSpPr>
          <p:cNvPr id="15" name="Slide Number Placeholder 5">
            <a:extLst>
              <a:ext uri="{FF2B5EF4-FFF2-40B4-BE49-F238E27FC236}">
                <a16:creationId xmlns:a16="http://schemas.microsoft.com/office/drawing/2014/main" id="{F7128189-E823-FD4A-A279-951FF2849591}"/>
              </a:ext>
            </a:extLst>
          </p:cNvPr>
          <p:cNvSpPr>
            <a:spLocks noGrp="1"/>
          </p:cNvSpPr>
          <p:nvPr>
            <p:ph type="sldNum" sz="quarter" idx="12"/>
          </p:nvPr>
        </p:nvSpPr>
        <p:spPr>
          <a:xfrm>
            <a:off x="11468787" y="5960533"/>
            <a:ext cx="333982" cy="254590"/>
          </a:xfrm>
          <a:prstGeom prst="rect">
            <a:avLst/>
          </a:prstGeom>
        </p:spPr>
        <p:txBody>
          <a:bodyPr/>
          <a:lstStyle>
            <a:lvl1pPr algn="r">
              <a:defRPr sz="900">
                <a:latin typeface="Arial MT Std" panose="020B0402020200020204" pitchFamily="34" charset="0"/>
              </a:defRPr>
            </a:lvl1pPr>
          </a:lstStyle>
          <a:p>
            <a:fld id="{EDB761FF-D525-D64B-8909-8CF25B3FD480}" type="slidenum">
              <a:rPr lang="en-US" smtClean="0"/>
              <a:pPr/>
              <a:t>‹#›</a:t>
            </a:fld>
            <a:endParaRPr lang="en-US" dirty="0"/>
          </a:p>
        </p:txBody>
      </p:sp>
    </p:spTree>
    <p:extLst>
      <p:ext uri="{BB962C8B-B14F-4D97-AF65-F5344CB8AC3E}">
        <p14:creationId xmlns:p14="http://schemas.microsoft.com/office/powerpoint/2010/main" val="38146630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ABC21F7E-58FE-D049-ABAE-1389E91681FF}"/>
              </a:ext>
            </a:extLst>
          </p:cNvPr>
          <p:cNvSpPr/>
          <p:nvPr userDrawn="1"/>
        </p:nvSpPr>
        <p:spPr>
          <a:xfrm>
            <a:off x="7680960" y="-284481"/>
            <a:ext cx="4511040" cy="1660893"/>
          </a:xfrm>
          <a:prstGeom prst="ellipse">
            <a:avLst/>
          </a:prstGeom>
          <a:gradFill flip="none" rotWithShape="1">
            <a:gsLst>
              <a:gs pos="0">
                <a:schemeClr val="bg1">
                  <a:shade val="30000"/>
                  <a:satMod val="115000"/>
                  <a:lumMod val="0"/>
                  <a:lumOff val="100000"/>
                </a:schemeClr>
              </a:gs>
              <a:gs pos="63000">
                <a:schemeClr val="bg1">
                  <a:shade val="67500"/>
                  <a:satMod val="115000"/>
                  <a:alpha val="0"/>
                  <a:lumMod val="0"/>
                  <a:lumOff val="100000"/>
                </a:schemeClr>
              </a:gs>
              <a:gs pos="100000">
                <a:schemeClr val="bg1">
                  <a:shade val="100000"/>
                  <a:satMod val="115000"/>
                  <a:alpha val="0"/>
                  <a:lumMod val="0"/>
                  <a:lumOff val="10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F8929614-25E8-7C40-B3D8-97B8D703FBC4}"/>
              </a:ext>
            </a:extLst>
          </p:cNvPr>
          <p:cNvSpPr>
            <a:spLocks noGrp="1"/>
          </p:cNvSpPr>
          <p:nvPr>
            <p:ph type="title" hasCustomPrompt="1"/>
          </p:nvPr>
        </p:nvSpPr>
        <p:spPr>
          <a:xfrm>
            <a:off x="838200" y="1152144"/>
            <a:ext cx="10515600" cy="538544"/>
          </a:xfrm>
          <a:prstGeom prst="rect">
            <a:avLst/>
          </a:prstGeom>
        </p:spPr>
        <p:txBody>
          <a:bodyPr anchor="b">
            <a:noAutofit/>
          </a:bodyPr>
          <a:lstStyle>
            <a:lvl1pPr>
              <a:defRPr sz="2000">
                <a:latin typeface="Arial MT Std" panose="020B0402020200020204" pitchFamily="34" charset="0"/>
              </a:defRPr>
            </a:lvl1pPr>
          </a:lstStyle>
          <a:p>
            <a:r>
              <a:rPr lang="en-US" dirty="0"/>
              <a:t>CLICK TO EDIT MASTER TITLE STYLE</a:t>
            </a:r>
          </a:p>
        </p:txBody>
      </p:sp>
      <p:sp>
        <p:nvSpPr>
          <p:cNvPr id="6" name="Subtitle 2">
            <a:extLst>
              <a:ext uri="{FF2B5EF4-FFF2-40B4-BE49-F238E27FC236}">
                <a16:creationId xmlns:a16="http://schemas.microsoft.com/office/drawing/2014/main" id="{FAD1A96F-BCA0-5B44-A660-370961E12B29}"/>
              </a:ext>
            </a:extLst>
          </p:cNvPr>
          <p:cNvSpPr txBox="1">
            <a:spLocks/>
          </p:cNvSpPr>
          <p:nvPr userDrawn="1"/>
        </p:nvSpPr>
        <p:spPr>
          <a:xfrm>
            <a:off x="3743325" y="6447115"/>
            <a:ext cx="4705350" cy="24208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b="0" spc="0" baseline="0" dirty="0">
                <a:solidFill>
                  <a:schemeClr val="bg1"/>
                </a:solidFill>
                <a:latin typeface="Calibri" panose="020F0502020204030204" pitchFamily="34" charset="0"/>
                <a:cs typeface="Calibri" panose="020F0502020204030204" pitchFamily="34" charset="0"/>
              </a:rPr>
              <a:t>Delivering insight through data for a better Canada</a:t>
            </a:r>
            <a:endParaRPr lang="en-US" sz="1200" b="0" spc="0" baseline="0" dirty="0">
              <a:solidFill>
                <a:schemeClr val="bg1"/>
              </a:solidFill>
              <a:latin typeface="Calibri" panose="020F0502020204030204" pitchFamily="34" charset="0"/>
              <a:cs typeface="Calibri" panose="020F0502020204030204" pitchFamily="34" charset="0"/>
            </a:endParaRPr>
          </a:p>
        </p:txBody>
      </p:sp>
      <p:sp>
        <p:nvSpPr>
          <p:cNvPr id="11" name="Slide Number Placeholder 5">
            <a:extLst>
              <a:ext uri="{FF2B5EF4-FFF2-40B4-BE49-F238E27FC236}">
                <a16:creationId xmlns:a16="http://schemas.microsoft.com/office/drawing/2014/main" id="{6F4ECF1C-F6D1-B840-9427-7010A0FC97F0}"/>
              </a:ext>
            </a:extLst>
          </p:cNvPr>
          <p:cNvSpPr>
            <a:spLocks noGrp="1"/>
          </p:cNvSpPr>
          <p:nvPr>
            <p:ph type="sldNum" sz="quarter" idx="12"/>
          </p:nvPr>
        </p:nvSpPr>
        <p:spPr>
          <a:xfrm>
            <a:off x="11468787" y="5960533"/>
            <a:ext cx="333982" cy="254590"/>
          </a:xfrm>
          <a:prstGeom prst="rect">
            <a:avLst/>
          </a:prstGeom>
        </p:spPr>
        <p:txBody>
          <a:bodyPr/>
          <a:lstStyle>
            <a:lvl1pPr algn="r">
              <a:defRPr sz="900">
                <a:latin typeface="Arial MT Std" panose="020B0402020200020204" pitchFamily="34" charset="0"/>
              </a:defRPr>
            </a:lvl1pPr>
          </a:lstStyle>
          <a:p>
            <a:fld id="{EDB761FF-D525-D64B-8909-8CF25B3FD480}" type="slidenum">
              <a:rPr lang="en-US" smtClean="0"/>
              <a:pPr/>
              <a:t>‹#›</a:t>
            </a:fld>
            <a:endParaRPr lang="en-US" dirty="0"/>
          </a:p>
        </p:txBody>
      </p:sp>
    </p:spTree>
    <p:extLst>
      <p:ext uri="{BB962C8B-B14F-4D97-AF65-F5344CB8AC3E}">
        <p14:creationId xmlns:p14="http://schemas.microsoft.com/office/powerpoint/2010/main" val="30972470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A660D6C4-DBDA-4A40-8D37-2E8A58676365}"/>
              </a:ext>
            </a:extLst>
          </p:cNvPr>
          <p:cNvSpPr/>
          <p:nvPr userDrawn="1"/>
        </p:nvSpPr>
        <p:spPr>
          <a:xfrm>
            <a:off x="7680960" y="-284481"/>
            <a:ext cx="4511040" cy="1660893"/>
          </a:xfrm>
          <a:prstGeom prst="ellipse">
            <a:avLst/>
          </a:prstGeom>
          <a:gradFill flip="none" rotWithShape="1">
            <a:gsLst>
              <a:gs pos="0">
                <a:schemeClr val="bg1">
                  <a:shade val="30000"/>
                  <a:satMod val="115000"/>
                  <a:lumMod val="0"/>
                  <a:lumOff val="100000"/>
                </a:schemeClr>
              </a:gs>
              <a:gs pos="63000">
                <a:schemeClr val="bg1">
                  <a:shade val="67500"/>
                  <a:satMod val="115000"/>
                  <a:alpha val="0"/>
                  <a:lumMod val="0"/>
                  <a:lumOff val="100000"/>
                </a:schemeClr>
              </a:gs>
              <a:gs pos="100000">
                <a:schemeClr val="bg1">
                  <a:shade val="100000"/>
                  <a:satMod val="115000"/>
                  <a:alpha val="0"/>
                  <a:lumMod val="0"/>
                  <a:lumOff val="10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ubtitle 2">
            <a:extLst>
              <a:ext uri="{FF2B5EF4-FFF2-40B4-BE49-F238E27FC236}">
                <a16:creationId xmlns:a16="http://schemas.microsoft.com/office/drawing/2014/main" id="{BF815435-FE2C-3140-AA9C-30F368825C19}"/>
              </a:ext>
            </a:extLst>
          </p:cNvPr>
          <p:cNvSpPr txBox="1">
            <a:spLocks/>
          </p:cNvSpPr>
          <p:nvPr userDrawn="1"/>
        </p:nvSpPr>
        <p:spPr>
          <a:xfrm>
            <a:off x="3743325" y="6447115"/>
            <a:ext cx="4705350" cy="24208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b="0" spc="0" baseline="0" dirty="0">
                <a:solidFill>
                  <a:schemeClr val="bg1"/>
                </a:solidFill>
                <a:latin typeface="Calibri" panose="020F0502020204030204" pitchFamily="34" charset="0"/>
                <a:cs typeface="Calibri" panose="020F0502020204030204" pitchFamily="34" charset="0"/>
              </a:rPr>
              <a:t>Delivering insight through data for a better Canada</a:t>
            </a:r>
            <a:endParaRPr lang="en-US" sz="1200" b="0" spc="0" baseline="0" dirty="0">
              <a:solidFill>
                <a:schemeClr val="bg1"/>
              </a:solidFill>
              <a:latin typeface="Calibri" panose="020F0502020204030204" pitchFamily="34" charset="0"/>
              <a:cs typeface="Calibri" panose="020F0502020204030204" pitchFamily="34" charset="0"/>
            </a:endParaRPr>
          </a:p>
        </p:txBody>
      </p:sp>
      <p:sp>
        <p:nvSpPr>
          <p:cNvPr id="6" name="Slide Number Placeholder 5">
            <a:extLst>
              <a:ext uri="{FF2B5EF4-FFF2-40B4-BE49-F238E27FC236}">
                <a16:creationId xmlns:a16="http://schemas.microsoft.com/office/drawing/2014/main" id="{4D619471-527F-3E44-B855-581F21D508CB}"/>
              </a:ext>
            </a:extLst>
          </p:cNvPr>
          <p:cNvSpPr>
            <a:spLocks noGrp="1"/>
          </p:cNvSpPr>
          <p:nvPr>
            <p:ph type="sldNum" sz="quarter" idx="12"/>
          </p:nvPr>
        </p:nvSpPr>
        <p:spPr>
          <a:xfrm>
            <a:off x="11468787" y="5960533"/>
            <a:ext cx="333982" cy="254590"/>
          </a:xfrm>
          <a:prstGeom prst="rect">
            <a:avLst/>
          </a:prstGeom>
        </p:spPr>
        <p:txBody>
          <a:bodyPr/>
          <a:lstStyle>
            <a:lvl1pPr algn="r">
              <a:defRPr sz="900">
                <a:latin typeface="Arial MT Std" panose="020B0402020200020204" pitchFamily="34" charset="0"/>
              </a:defRPr>
            </a:lvl1pPr>
          </a:lstStyle>
          <a:p>
            <a:fld id="{EDB761FF-D525-D64B-8909-8CF25B3FD480}" type="slidenum">
              <a:rPr lang="en-US" smtClean="0"/>
              <a:pPr/>
              <a:t>‹#›</a:t>
            </a:fld>
            <a:endParaRPr lang="en-US" dirty="0"/>
          </a:p>
        </p:txBody>
      </p:sp>
    </p:spTree>
    <p:extLst>
      <p:ext uri="{BB962C8B-B14F-4D97-AF65-F5344CB8AC3E}">
        <p14:creationId xmlns:p14="http://schemas.microsoft.com/office/powerpoint/2010/main" val="1563354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Oval 10">
            <a:extLst>
              <a:ext uri="{FF2B5EF4-FFF2-40B4-BE49-F238E27FC236}">
                <a16:creationId xmlns:a16="http://schemas.microsoft.com/office/drawing/2014/main" id="{0AA04B89-FAE3-E84F-94AE-DE84F8329BE0}"/>
              </a:ext>
            </a:extLst>
          </p:cNvPr>
          <p:cNvSpPr/>
          <p:nvPr userDrawn="1"/>
        </p:nvSpPr>
        <p:spPr>
          <a:xfrm>
            <a:off x="7680960" y="-284481"/>
            <a:ext cx="4511040" cy="1660893"/>
          </a:xfrm>
          <a:prstGeom prst="ellipse">
            <a:avLst/>
          </a:prstGeom>
          <a:gradFill flip="none" rotWithShape="1">
            <a:gsLst>
              <a:gs pos="0">
                <a:schemeClr val="bg1">
                  <a:shade val="30000"/>
                  <a:satMod val="115000"/>
                  <a:lumMod val="0"/>
                  <a:lumOff val="100000"/>
                </a:schemeClr>
              </a:gs>
              <a:gs pos="63000">
                <a:schemeClr val="bg1">
                  <a:shade val="67500"/>
                  <a:satMod val="115000"/>
                  <a:alpha val="0"/>
                  <a:lumMod val="0"/>
                  <a:lumOff val="100000"/>
                </a:schemeClr>
              </a:gs>
              <a:gs pos="100000">
                <a:schemeClr val="bg1">
                  <a:shade val="100000"/>
                  <a:satMod val="115000"/>
                  <a:alpha val="0"/>
                  <a:lumMod val="0"/>
                  <a:lumOff val="10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A84D10-1CE3-4440-9E21-70C1471000A8}"/>
              </a:ext>
            </a:extLst>
          </p:cNvPr>
          <p:cNvSpPr>
            <a:spLocks noGrp="1"/>
          </p:cNvSpPr>
          <p:nvPr>
            <p:ph type="title" hasCustomPrompt="1"/>
          </p:nvPr>
        </p:nvSpPr>
        <p:spPr>
          <a:xfrm>
            <a:off x="839788" y="987424"/>
            <a:ext cx="3932237" cy="978535"/>
          </a:xfrm>
          <a:prstGeom prst="rect">
            <a:avLst/>
          </a:prstGeom>
        </p:spPr>
        <p:txBody>
          <a:bodyPr anchor="b">
            <a:normAutofit/>
          </a:bodyPr>
          <a:lstStyle>
            <a:lvl1pPr>
              <a:defRPr sz="2000">
                <a:latin typeface="Arial MT Std" panose="020B0402020200020204" pitchFamily="34" charset="0"/>
              </a:defRPr>
            </a:lvl1pPr>
          </a:lstStyle>
          <a:p>
            <a:r>
              <a:rPr lang="en-US" dirty="0"/>
              <a:t>CLICK TO EDIT </a:t>
            </a:r>
            <a:br>
              <a:rPr lang="en-US" dirty="0"/>
            </a:br>
            <a:r>
              <a:rPr lang="en-US" dirty="0"/>
              <a:t>MASTER TITLE STYLE</a:t>
            </a:r>
          </a:p>
        </p:txBody>
      </p:sp>
      <p:sp>
        <p:nvSpPr>
          <p:cNvPr id="3" name="Content Placeholder 2">
            <a:extLst>
              <a:ext uri="{FF2B5EF4-FFF2-40B4-BE49-F238E27FC236}">
                <a16:creationId xmlns:a16="http://schemas.microsoft.com/office/drawing/2014/main" id="{55567A0D-A607-2A40-9D63-1E72C786320C}"/>
              </a:ext>
            </a:extLst>
          </p:cNvPr>
          <p:cNvSpPr>
            <a:spLocks noGrp="1"/>
          </p:cNvSpPr>
          <p:nvPr>
            <p:ph idx="1"/>
          </p:nvPr>
        </p:nvSpPr>
        <p:spPr>
          <a:xfrm>
            <a:off x="5183188" y="987425"/>
            <a:ext cx="6172200" cy="4873625"/>
          </a:xfrm>
          <a:prstGeom prst="rect">
            <a:avLst/>
          </a:prstGeom>
        </p:spPr>
        <p:txBody>
          <a:bodyPr>
            <a:normAutofit/>
          </a:bodyPr>
          <a:lstStyle>
            <a:lvl1pPr>
              <a:defRPr sz="1600"/>
            </a:lvl1pPr>
            <a:lvl2pPr>
              <a:defRPr sz="1400"/>
            </a:lvl2pPr>
            <a:lvl3pPr>
              <a:defRPr sz="1200"/>
            </a:lvl3pPr>
            <a:lvl4pPr>
              <a:defRPr sz="1100"/>
            </a:lvl4pPr>
            <a:lvl5pPr>
              <a:defRPr sz="11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9AD4E7A-54D4-6645-A6AF-C4324CC7448E}"/>
              </a:ext>
            </a:extLst>
          </p:cNvPr>
          <p:cNvSpPr>
            <a:spLocks noGrp="1"/>
          </p:cNvSpPr>
          <p:nvPr>
            <p:ph type="body" sz="half" idx="2" hasCustomPrompt="1"/>
          </p:nvPr>
        </p:nvSpPr>
        <p:spPr>
          <a:xfrm>
            <a:off x="839788" y="2057400"/>
            <a:ext cx="3932237" cy="3811588"/>
          </a:xfrm>
          <a:prstGeom prst="rect">
            <a:avLst/>
          </a:prstGeom>
        </p:spPr>
        <p:txBody>
          <a:bodyPr/>
          <a:lstStyle>
            <a:lvl1pPr marL="0" indent="0">
              <a:buNone/>
              <a:defRPr sz="1600">
                <a:latin typeface="Arial MT Std" panose="020B0402020200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8" name="Subtitle 2">
            <a:extLst>
              <a:ext uri="{FF2B5EF4-FFF2-40B4-BE49-F238E27FC236}">
                <a16:creationId xmlns:a16="http://schemas.microsoft.com/office/drawing/2014/main" id="{4DBA3354-AC19-2F4D-8C9F-CE6BD155BFFD}"/>
              </a:ext>
            </a:extLst>
          </p:cNvPr>
          <p:cNvSpPr txBox="1">
            <a:spLocks/>
          </p:cNvSpPr>
          <p:nvPr userDrawn="1"/>
        </p:nvSpPr>
        <p:spPr>
          <a:xfrm>
            <a:off x="3743325" y="6447115"/>
            <a:ext cx="4705350" cy="24208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b="0" spc="0" baseline="0" dirty="0">
                <a:solidFill>
                  <a:schemeClr val="bg1"/>
                </a:solidFill>
                <a:latin typeface="Calibri" panose="020F0502020204030204" pitchFamily="34" charset="0"/>
                <a:cs typeface="Calibri" panose="020F0502020204030204" pitchFamily="34" charset="0"/>
              </a:rPr>
              <a:t>Delivering insight through data for a better Canada</a:t>
            </a:r>
            <a:endParaRPr lang="en-US" sz="1200" b="0" spc="0" baseline="0" dirty="0">
              <a:solidFill>
                <a:schemeClr val="bg1"/>
              </a:solidFill>
              <a:latin typeface="Calibri" panose="020F0502020204030204" pitchFamily="34" charset="0"/>
              <a:cs typeface="Calibri" panose="020F0502020204030204" pitchFamily="34" charset="0"/>
            </a:endParaRPr>
          </a:p>
        </p:txBody>
      </p:sp>
      <p:sp>
        <p:nvSpPr>
          <p:cNvPr id="10" name="Slide Number Placeholder 5">
            <a:extLst>
              <a:ext uri="{FF2B5EF4-FFF2-40B4-BE49-F238E27FC236}">
                <a16:creationId xmlns:a16="http://schemas.microsoft.com/office/drawing/2014/main" id="{5BA8BE1E-EAD4-D244-9A2E-CDFB0416C12F}"/>
              </a:ext>
            </a:extLst>
          </p:cNvPr>
          <p:cNvSpPr>
            <a:spLocks noGrp="1"/>
          </p:cNvSpPr>
          <p:nvPr>
            <p:ph type="sldNum" sz="quarter" idx="12"/>
          </p:nvPr>
        </p:nvSpPr>
        <p:spPr>
          <a:xfrm>
            <a:off x="11468787" y="5960533"/>
            <a:ext cx="333982" cy="254590"/>
          </a:xfrm>
          <a:prstGeom prst="rect">
            <a:avLst/>
          </a:prstGeom>
        </p:spPr>
        <p:txBody>
          <a:bodyPr/>
          <a:lstStyle>
            <a:lvl1pPr algn="r">
              <a:defRPr sz="900">
                <a:latin typeface="Arial MT Std" panose="020B0402020200020204" pitchFamily="34" charset="0"/>
              </a:defRPr>
            </a:lvl1pPr>
          </a:lstStyle>
          <a:p>
            <a:fld id="{EDB761FF-D525-D64B-8909-8CF25B3FD480}" type="slidenum">
              <a:rPr lang="en-US" smtClean="0"/>
              <a:pPr/>
              <a:t>‹#›</a:t>
            </a:fld>
            <a:endParaRPr lang="en-US" dirty="0"/>
          </a:p>
        </p:txBody>
      </p:sp>
    </p:spTree>
    <p:extLst>
      <p:ext uri="{BB962C8B-B14F-4D97-AF65-F5344CB8AC3E}">
        <p14:creationId xmlns:p14="http://schemas.microsoft.com/office/powerpoint/2010/main" val="127743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B5043DA6-F6E2-B44B-966E-7681CBC26F69}"/>
              </a:ext>
            </a:extLst>
          </p:cNvPr>
          <p:cNvSpPr/>
          <p:nvPr userDrawn="1"/>
        </p:nvSpPr>
        <p:spPr>
          <a:xfrm>
            <a:off x="7680960" y="-284481"/>
            <a:ext cx="4511040" cy="1660893"/>
          </a:xfrm>
          <a:prstGeom prst="ellipse">
            <a:avLst/>
          </a:prstGeom>
          <a:gradFill flip="none" rotWithShape="1">
            <a:gsLst>
              <a:gs pos="0">
                <a:schemeClr val="bg1">
                  <a:shade val="30000"/>
                  <a:satMod val="115000"/>
                  <a:lumMod val="0"/>
                  <a:lumOff val="100000"/>
                </a:schemeClr>
              </a:gs>
              <a:gs pos="63000">
                <a:schemeClr val="bg1">
                  <a:shade val="67500"/>
                  <a:satMod val="115000"/>
                  <a:alpha val="0"/>
                  <a:lumMod val="0"/>
                  <a:lumOff val="100000"/>
                </a:schemeClr>
              </a:gs>
              <a:gs pos="100000">
                <a:schemeClr val="bg1">
                  <a:shade val="100000"/>
                  <a:satMod val="115000"/>
                  <a:alpha val="0"/>
                  <a:lumMod val="0"/>
                  <a:lumOff val="10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CE919A06-F4CD-CA4A-973D-806981699791}"/>
              </a:ext>
            </a:extLst>
          </p:cNvPr>
          <p:cNvSpPr>
            <a:spLocks noGrp="1"/>
          </p:cNvSpPr>
          <p:nvPr>
            <p:ph type="pic" idx="1" hasCustomPrompt="1"/>
          </p:nvPr>
        </p:nvSpPr>
        <p:spPr>
          <a:xfrm>
            <a:off x="5183188" y="987425"/>
            <a:ext cx="6172200" cy="4873625"/>
          </a:xfrm>
          <a:prstGeom prst="rect">
            <a:avLst/>
          </a:prstGeom>
        </p:spPr>
        <p:txBody>
          <a:bodyPr>
            <a:normAutofit/>
          </a:bodyPr>
          <a:lstStyle>
            <a:lvl1pPr marL="0" indent="0">
              <a:buNone/>
              <a:defRPr sz="1600">
                <a:latin typeface="Arial MT Std" panose="020B0402020200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0" name="Title 1">
            <a:extLst>
              <a:ext uri="{FF2B5EF4-FFF2-40B4-BE49-F238E27FC236}">
                <a16:creationId xmlns:a16="http://schemas.microsoft.com/office/drawing/2014/main" id="{5E297C46-D278-1B45-850B-6B2A1027B762}"/>
              </a:ext>
            </a:extLst>
          </p:cNvPr>
          <p:cNvSpPr>
            <a:spLocks noGrp="1"/>
          </p:cNvSpPr>
          <p:nvPr>
            <p:ph type="title" hasCustomPrompt="1"/>
          </p:nvPr>
        </p:nvSpPr>
        <p:spPr>
          <a:xfrm>
            <a:off x="839788" y="987424"/>
            <a:ext cx="3932237" cy="978535"/>
          </a:xfrm>
          <a:prstGeom prst="rect">
            <a:avLst/>
          </a:prstGeom>
        </p:spPr>
        <p:txBody>
          <a:bodyPr anchor="b">
            <a:normAutofit/>
          </a:bodyPr>
          <a:lstStyle>
            <a:lvl1pPr>
              <a:defRPr sz="2000">
                <a:latin typeface="Arial MT Std" panose="020B0402020200020204" pitchFamily="34" charset="0"/>
              </a:defRPr>
            </a:lvl1pPr>
          </a:lstStyle>
          <a:p>
            <a:r>
              <a:rPr lang="en-US" dirty="0"/>
              <a:t>CLICK TO EDIT </a:t>
            </a:r>
            <a:br>
              <a:rPr lang="en-US" dirty="0"/>
            </a:br>
            <a:r>
              <a:rPr lang="en-US" dirty="0"/>
              <a:t>MASTER TITLE STYLE</a:t>
            </a:r>
          </a:p>
        </p:txBody>
      </p:sp>
      <p:sp>
        <p:nvSpPr>
          <p:cNvPr id="11" name="Text Placeholder 3">
            <a:extLst>
              <a:ext uri="{FF2B5EF4-FFF2-40B4-BE49-F238E27FC236}">
                <a16:creationId xmlns:a16="http://schemas.microsoft.com/office/drawing/2014/main" id="{B52E6762-2574-764E-99AC-78507C80B6B2}"/>
              </a:ext>
            </a:extLst>
          </p:cNvPr>
          <p:cNvSpPr>
            <a:spLocks noGrp="1"/>
          </p:cNvSpPr>
          <p:nvPr>
            <p:ph type="body" sz="half" idx="2" hasCustomPrompt="1"/>
          </p:nvPr>
        </p:nvSpPr>
        <p:spPr>
          <a:xfrm>
            <a:off x="839788" y="2057400"/>
            <a:ext cx="3932237" cy="3811588"/>
          </a:xfrm>
          <a:prstGeom prst="rect">
            <a:avLst/>
          </a:prstGeom>
        </p:spPr>
        <p:txBody>
          <a:bodyPr/>
          <a:lstStyle>
            <a:lvl1pPr marL="0" indent="0">
              <a:buNone/>
              <a:defRPr sz="1600">
                <a:latin typeface="Arial MT Std" panose="020B0402020200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8" name="Subtitle 2">
            <a:extLst>
              <a:ext uri="{FF2B5EF4-FFF2-40B4-BE49-F238E27FC236}">
                <a16:creationId xmlns:a16="http://schemas.microsoft.com/office/drawing/2014/main" id="{467691D8-A545-3E41-9DD3-01AC9CF7E822}"/>
              </a:ext>
            </a:extLst>
          </p:cNvPr>
          <p:cNvSpPr txBox="1">
            <a:spLocks/>
          </p:cNvSpPr>
          <p:nvPr userDrawn="1"/>
        </p:nvSpPr>
        <p:spPr>
          <a:xfrm>
            <a:off x="3743325" y="6447115"/>
            <a:ext cx="4705350" cy="24208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b="0" spc="0" baseline="0" dirty="0">
                <a:solidFill>
                  <a:schemeClr val="bg1"/>
                </a:solidFill>
                <a:latin typeface="Calibri" panose="020F0502020204030204" pitchFamily="34" charset="0"/>
                <a:cs typeface="Calibri" panose="020F0502020204030204" pitchFamily="34" charset="0"/>
              </a:rPr>
              <a:t>Delivering insight through data for a better Canada</a:t>
            </a:r>
            <a:endParaRPr lang="en-US" sz="1200" b="0" spc="0" baseline="0" dirty="0">
              <a:solidFill>
                <a:schemeClr val="bg1"/>
              </a:solidFill>
              <a:latin typeface="Calibri" panose="020F0502020204030204" pitchFamily="34" charset="0"/>
              <a:cs typeface="Calibri" panose="020F0502020204030204" pitchFamily="34" charset="0"/>
            </a:endParaRPr>
          </a:p>
        </p:txBody>
      </p:sp>
      <p:sp>
        <p:nvSpPr>
          <p:cNvPr id="12" name="Slide Number Placeholder 5">
            <a:extLst>
              <a:ext uri="{FF2B5EF4-FFF2-40B4-BE49-F238E27FC236}">
                <a16:creationId xmlns:a16="http://schemas.microsoft.com/office/drawing/2014/main" id="{E6321D43-1F48-5D42-9D49-5357435AFAC5}"/>
              </a:ext>
            </a:extLst>
          </p:cNvPr>
          <p:cNvSpPr>
            <a:spLocks noGrp="1"/>
          </p:cNvSpPr>
          <p:nvPr>
            <p:ph type="sldNum" sz="quarter" idx="12"/>
          </p:nvPr>
        </p:nvSpPr>
        <p:spPr>
          <a:xfrm>
            <a:off x="11468787" y="5960533"/>
            <a:ext cx="333982" cy="254590"/>
          </a:xfrm>
          <a:prstGeom prst="rect">
            <a:avLst/>
          </a:prstGeom>
        </p:spPr>
        <p:txBody>
          <a:bodyPr/>
          <a:lstStyle>
            <a:lvl1pPr algn="r">
              <a:defRPr sz="900">
                <a:latin typeface="Arial MT Std" panose="020B0402020200020204" pitchFamily="34" charset="0"/>
              </a:defRPr>
            </a:lvl1pPr>
          </a:lstStyle>
          <a:p>
            <a:fld id="{EDB761FF-D525-D64B-8909-8CF25B3FD480}" type="slidenum">
              <a:rPr lang="en-US" smtClean="0"/>
              <a:pPr/>
              <a:t>‹#›</a:t>
            </a:fld>
            <a:endParaRPr lang="en-US" dirty="0"/>
          </a:p>
        </p:txBody>
      </p:sp>
    </p:spTree>
    <p:extLst>
      <p:ext uri="{BB962C8B-B14F-4D97-AF65-F5344CB8AC3E}">
        <p14:creationId xmlns:p14="http://schemas.microsoft.com/office/powerpoint/2010/main" val="28964565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57216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hyperlink" Target="https://unstats.un.org/unsd/statcom/52nd-session/documents/2021-30-FinalReport-E.pdf"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2D5AD52-4EC4-8B3A-A702-ED8DB3AE11ED}"/>
              </a:ext>
            </a:extLst>
          </p:cNvPr>
          <p:cNvSpPr>
            <a:spLocks noGrp="1"/>
          </p:cNvSpPr>
          <p:nvPr>
            <p:ph type="subTitle" idx="1"/>
          </p:nvPr>
        </p:nvSpPr>
        <p:spPr>
          <a:xfrm>
            <a:off x="490939" y="3278159"/>
            <a:ext cx="10917877" cy="1300286"/>
          </a:xfrm>
        </p:spPr>
        <p:txBody>
          <a:bodyPr anchor="ctr">
            <a:noAutofit/>
          </a:bodyPr>
          <a:lstStyle/>
          <a:p>
            <a:r>
              <a:rPr lang="en-CA" sz="2000" b="1" dirty="0"/>
              <a:t>Presentation of the UN Network on Economic Statisticians</a:t>
            </a:r>
          </a:p>
          <a:p>
            <a:r>
              <a:rPr lang="en-CA" sz="2000" b="1" dirty="0"/>
              <a:t>Informal Meeting of the Network, Brussels, 9 November</a:t>
            </a:r>
          </a:p>
          <a:p>
            <a:r>
              <a:rPr lang="en-CA" sz="2000" b="1" dirty="0"/>
              <a:t>Andre Loranger, Co-Chair of the United Network of Economic Statisticians and Assistant Chief Statistician, Statistics Canada</a:t>
            </a:r>
          </a:p>
        </p:txBody>
      </p:sp>
    </p:spTree>
    <p:extLst>
      <p:ext uri="{BB962C8B-B14F-4D97-AF65-F5344CB8AC3E}">
        <p14:creationId xmlns:p14="http://schemas.microsoft.com/office/powerpoint/2010/main" val="537208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98C82-0702-1FFE-A941-61571F6CF82F}"/>
              </a:ext>
            </a:extLst>
          </p:cNvPr>
          <p:cNvSpPr>
            <a:spLocks noGrp="1"/>
          </p:cNvSpPr>
          <p:nvPr>
            <p:ph type="title"/>
          </p:nvPr>
        </p:nvSpPr>
        <p:spPr>
          <a:xfrm>
            <a:off x="838200" y="403391"/>
            <a:ext cx="11163874" cy="1070449"/>
          </a:xfrm>
        </p:spPr>
        <p:txBody>
          <a:bodyPr>
            <a:normAutofit/>
          </a:bodyPr>
          <a:lstStyle/>
          <a:p>
            <a:r>
              <a:rPr lang="en-CA" sz="2800" b="1" dirty="0"/>
              <a:t>United Nations Network of Economic Statisticians – introduction</a:t>
            </a:r>
          </a:p>
        </p:txBody>
      </p:sp>
      <p:sp>
        <p:nvSpPr>
          <p:cNvPr id="3" name="Content Placeholder 2">
            <a:extLst>
              <a:ext uri="{FF2B5EF4-FFF2-40B4-BE49-F238E27FC236}">
                <a16:creationId xmlns:a16="http://schemas.microsoft.com/office/drawing/2014/main" id="{C6909D17-18D2-F01F-06F5-7C47A3187F85}"/>
              </a:ext>
            </a:extLst>
          </p:cNvPr>
          <p:cNvSpPr>
            <a:spLocks noGrp="1"/>
          </p:cNvSpPr>
          <p:nvPr>
            <p:ph idx="1"/>
          </p:nvPr>
        </p:nvSpPr>
        <p:spPr>
          <a:xfrm>
            <a:off x="838200" y="1622026"/>
            <a:ext cx="10515600" cy="3983843"/>
          </a:xfrm>
        </p:spPr>
        <p:txBody>
          <a:bodyPr>
            <a:normAutofit/>
          </a:bodyPr>
          <a:lstStyle/>
          <a:p>
            <a:r>
              <a:rPr lang="en-CA" sz="2200" dirty="0">
                <a:latin typeface="Roboto" panose="02000000000000000000" pitchFamily="2" charset="0"/>
                <a:ea typeface="Roboto" panose="02000000000000000000" pitchFamily="2" charset="0"/>
              </a:rPr>
              <a:t>Established by 52</a:t>
            </a:r>
            <a:r>
              <a:rPr lang="en-CA" sz="2200" baseline="30000" dirty="0">
                <a:latin typeface="Roboto" panose="02000000000000000000" pitchFamily="2" charset="0"/>
                <a:ea typeface="Roboto" panose="02000000000000000000" pitchFamily="2" charset="0"/>
              </a:rPr>
              <a:t>nd</a:t>
            </a:r>
            <a:r>
              <a:rPr lang="en-CA" sz="2200" dirty="0">
                <a:latin typeface="Roboto" panose="02000000000000000000" pitchFamily="2" charset="0"/>
                <a:ea typeface="Roboto" panose="02000000000000000000" pitchFamily="2" charset="0"/>
              </a:rPr>
              <a:t> Session of the United Nations Statistical Commission (</a:t>
            </a:r>
            <a:r>
              <a:rPr lang="en-US" sz="2200" kern="1100" spc="-10" dirty="0">
                <a:solidFill>
                  <a:srgbClr val="000000"/>
                </a:solidFill>
                <a:effectLst/>
                <a:latin typeface="Roboto" panose="02000000000000000000" pitchFamily="2" charset="0"/>
                <a:ea typeface="Roboto" panose="02000000000000000000" pitchFamily="2" charset="0"/>
              </a:rPr>
              <a:t>decision </a:t>
            </a:r>
            <a:r>
              <a:rPr lang="en-US" sz="2200" u="sng" kern="1100" spc="-10" dirty="0">
                <a:solidFill>
                  <a:srgbClr val="0000FF"/>
                </a:solidFill>
                <a:effectLst/>
                <a:latin typeface="Roboto" panose="02000000000000000000" pitchFamily="2" charset="0"/>
                <a:ea typeface="Roboto" panose="02000000000000000000" pitchFamily="2" charset="0"/>
                <a:hlinkClick r:id="rId2"/>
              </a:rPr>
              <a:t>52/105</a:t>
            </a:r>
            <a:r>
              <a:rPr lang="en-US" sz="2200" u="sng" kern="1100" spc="-10" dirty="0">
                <a:solidFill>
                  <a:srgbClr val="0000FF"/>
                </a:solidFill>
                <a:effectLst/>
                <a:latin typeface="Roboto" panose="02000000000000000000" pitchFamily="2" charset="0"/>
                <a:ea typeface="Roboto" panose="02000000000000000000" pitchFamily="2" charset="0"/>
              </a:rPr>
              <a:t>)</a:t>
            </a:r>
            <a:r>
              <a:rPr lang="en-CA" sz="2200" dirty="0">
                <a:latin typeface="Roboto" panose="02000000000000000000" pitchFamily="2" charset="0"/>
                <a:ea typeface="Roboto" panose="02000000000000000000" pitchFamily="2" charset="0"/>
              </a:rPr>
              <a:t> to:</a:t>
            </a:r>
          </a:p>
          <a:p>
            <a:pPr lvl="1"/>
            <a:r>
              <a:rPr lang="en-US" sz="2200" dirty="0">
                <a:latin typeface="Roboto" panose="02000000000000000000" pitchFamily="2" charset="0"/>
                <a:ea typeface="Roboto" panose="02000000000000000000" pitchFamily="2" charset="0"/>
              </a:rPr>
              <a:t>Facilitate networking, co-ordination and communication on new innovations, experiments, and best practices for the purpose of making progress on priorities to keep economic statistics relevant.</a:t>
            </a:r>
          </a:p>
          <a:p>
            <a:pPr lvl="1"/>
            <a:r>
              <a:rPr lang="en-US" sz="2200" dirty="0">
                <a:latin typeface="Roboto" panose="02000000000000000000" pitchFamily="2" charset="0"/>
                <a:ea typeface="Roboto" panose="02000000000000000000" pitchFamily="2" charset="0"/>
              </a:rPr>
              <a:t>Operate under a clearly defined mandate to provide a transparent and collaborative horizontal co-ordination mechanism for all existing statistical committees and groups</a:t>
            </a:r>
          </a:p>
          <a:p>
            <a:pPr lvl="1"/>
            <a:r>
              <a:rPr lang="en-US" sz="2200" dirty="0">
                <a:latin typeface="Roboto" panose="02000000000000000000" pitchFamily="2" charset="0"/>
                <a:ea typeface="Roboto" panose="02000000000000000000" pitchFamily="2" charset="0"/>
              </a:rPr>
              <a:t>Co-ordinate with statistical committees and groups, as appropriate, for the purpose of measuring the multidimensional relationships between the economy, environment and society of the 2030 Agenda</a:t>
            </a:r>
            <a:endParaRPr lang="en-CA" sz="2200" dirty="0">
              <a:latin typeface="Roboto" panose="02000000000000000000" pitchFamily="2" charset="0"/>
              <a:ea typeface="Roboto" panose="02000000000000000000" pitchFamily="2" charset="0"/>
            </a:endParaRPr>
          </a:p>
          <a:p>
            <a:endParaRPr lang="en-CA" sz="2200" dirty="0">
              <a:latin typeface="Roboto" panose="02000000000000000000" pitchFamily="2" charset="0"/>
              <a:ea typeface="Roboto" panose="02000000000000000000" pitchFamily="2" charset="0"/>
            </a:endParaRPr>
          </a:p>
        </p:txBody>
      </p:sp>
      <p:pic>
        <p:nvPicPr>
          <p:cNvPr id="4" name="Picture 3">
            <a:extLst>
              <a:ext uri="{FF2B5EF4-FFF2-40B4-BE49-F238E27FC236}">
                <a16:creationId xmlns:a16="http://schemas.microsoft.com/office/drawing/2014/main" id="{C740B6F7-4944-D926-DCEB-90C2886BB933}"/>
              </a:ext>
            </a:extLst>
          </p:cNvPr>
          <p:cNvPicPr>
            <a:picLocks noChangeAspect="1"/>
          </p:cNvPicPr>
          <p:nvPr/>
        </p:nvPicPr>
        <p:blipFill>
          <a:blip r:embed="rId3"/>
          <a:stretch>
            <a:fillRect/>
          </a:stretch>
        </p:blipFill>
        <p:spPr>
          <a:xfrm>
            <a:off x="11045927" y="5252192"/>
            <a:ext cx="1111806" cy="929152"/>
          </a:xfrm>
          <a:prstGeom prst="rect">
            <a:avLst/>
          </a:prstGeom>
        </p:spPr>
      </p:pic>
    </p:spTree>
    <p:extLst>
      <p:ext uri="{BB962C8B-B14F-4D97-AF65-F5344CB8AC3E}">
        <p14:creationId xmlns:p14="http://schemas.microsoft.com/office/powerpoint/2010/main" val="356241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98C82-0702-1FFE-A941-61571F6CF82F}"/>
              </a:ext>
            </a:extLst>
          </p:cNvPr>
          <p:cNvSpPr>
            <a:spLocks noGrp="1"/>
          </p:cNvSpPr>
          <p:nvPr>
            <p:ph type="title"/>
          </p:nvPr>
        </p:nvSpPr>
        <p:spPr>
          <a:xfrm>
            <a:off x="110279" y="262094"/>
            <a:ext cx="11243521" cy="1042879"/>
          </a:xfrm>
        </p:spPr>
        <p:txBody>
          <a:bodyPr>
            <a:normAutofit/>
          </a:bodyPr>
          <a:lstStyle/>
          <a:p>
            <a:r>
              <a:rPr lang="en-CA" sz="2800" b="1" dirty="0"/>
              <a:t>United Nations Network of Economic Statisticians – membership</a:t>
            </a:r>
          </a:p>
        </p:txBody>
      </p:sp>
      <p:graphicFrame>
        <p:nvGraphicFramePr>
          <p:cNvPr id="8" name="Table 7">
            <a:extLst>
              <a:ext uri="{FF2B5EF4-FFF2-40B4-BE49-F238E27FC236}">
                <a16:creationId xmlns:a16="http://schemas.microsoft.com/office/drawing/2014/main" id="{15A3F668-249D-41AD-AFC4-1970A5BDAE37}"/>
              </a:ext>
            </a:extLst>
          </p:cNvPr>
          <p:cNvGraphicFramePr>
            <a:graphicFrameLocks noGrp="1"/>
          </p:cNvGraphicFramePr>
          <p:nvPr>
            <p:extLst>
              <p:ext uri="{D42A27DB-BD31-4B8C-83A1-F6EECF244321}">
                <p14:modId xmlns:p14="http://schemas.microsoft.com/office/powerpoint/2010/main" val="789776041"/>
              </p:ext>
            </p:extLst>
          </p:nvPr>
        </p:nvGraphicFramePr>
        <p:xfrm>
          <a:off x="3152884" y="1583657"/>
          <a:ext cx="4780128" cy="4100176"/>
        </p:xfrm>
        <a:graphic>
          <a:graphicData uri="http://schemas.openxmlformats.org/drawingml/2006/table">
            <a:tbl>
              <a:tblPr>
                <a:tableStyleId>{5C22544A-7EE6-4342-B048-85BDC9FD1C3A}</a:tableStyleId>
              </a:tblPr>
              <a:tblGrid>
                <a:gridCol w="2286243">
                  <a:extLst>
                    <a:ext uri="{9D8B030D-6E8A-4147-A177-3AD203B41FA5}">
                      <a16:colId xmlns:a16="http://schemas.microsoft.com/office/drawing/2014/main" val="820735166"/>
                    </a:ext>
                  </a:extLst>
                </a:gridCol>
                <a:gridCol w="2493885">
                  <a:extLst>
                    <a:ext uri="{9D8B030D-6E8A-4147-A177-3AD203B41FA5}">
                      <a16:colId xmlns:a16="http://schemas.microsoft.com/office/drawing/2014/main" val="769973087"/>
                    </a:ext>
                  </a:extLst>
                </a:gridCol>
              </a:tblGrid>
              <a:tr h="0">
                <a:tc>
                  <a:txBody>
                    <a:bodyPr/>
                    <a:lstStyle/>
                    <a:p>
                      <a:pPr algn="l" fontAlgn="b"/>
                      <a:r>
                        <a:rPr lang="en-US" sz="2000" u="none" strike="noStrike" dirty="0">
                          <a:effectLst/>
                          <a:latin typeface="Roboto" panose="02000000000000000000" pitchFamily="2" charset="0"/>
                          <a:ea typeface="Roboto" panose="02000000000000000000" pitchFamily="2" charset="0"/>
                        </a:rPr>
                        <a:t>Argentina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b="0" i="0" u="none" strike="noStrike" dirty="0">
                          <a:solidFill>
                            <a:srgbClr val="000000"/>
                          </a:solidFill>
                          <a:effectLst/>
                          <a:latin typeface="Roboto" panose="02000000000000000000" pitchFamily="2" charset="0"/>
                          <a:ea typeface="Roboto" panose="02000000000000000000" pitchFamily="2" charset="0"/>
                        </a:rPr>
                        <a:t>Mongolia</a:t>
                      </a:r>
                    </a:p>
                  </a:txBody>
                  <a:tcPr marL="9525" marR="9525" marT="9525" marB="0" anchor="b"/>
                </a:tc>
                <a:extLst>
                  <a:ext uri="{0D108BD9-81ED-4DB2-BD59-A6C34878D82A}">
                    <a16:rowId xmlns:a16="http://schemas.microsoft.com/office/drawing/2014/main" val="863324503"/>
                  </a:ext>
                </a:extLst>
              </a:tr>
              <a:tr h="190500">
                <a:tc>
                  <a:txBody>
                    <a:bodyPr/>
                    <a:lstStyle/>
                    <a:p>
                      <a:pPr algn="l" fontAlgn="b"/>
                      <a:r>
                        <a:rPr lang="en-US" sz="2000" u="none" strike="noStrike" dirty="0">
                          <a:effectLst/>
                          <a:latin typeface="Roboto" panose="02000000000000000000" pitchFamily="2" charset="0"/>
                          <a:ea typeface="Roboto" panose="02000000000000000000" pitchFamily="2" charset="0"/>
                        </a:rPr>
                        <a:t>Australia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u="none" strike="noStrike" dirty="0">
                          <a:effectLst/>
                          <a:latin typeface="Roboto" panose="02000000000000000000" pitchFamily="2" charset="0"/>
                          <a:ea typeface="Roboto" panose="02000000000000000000" pitchFamily="2" charset="0"/>
                        </a:rPr>
                        <a:t>Netherlands</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3350866819"/>
                  </a:ext>
                </a:extLst>
              </a:tr>
              <a:tr h="190500">
                <a:tc>
                  <a:txBody>
                    <a:bodyPr/>
                    <a:lstStyle/>
                    <a:p>
                      <a:pPr algn="l" fontAlgn="b"/>
                      <a:r>
                        <a:rPr lang="en-US" sz="2000" u="none" strike="noStrike" dirty="0">
                          <a:effectLst/>
                          <a:latin typeface="Roboto" panose="02000000000000000000" pitchFamily="2" charset="0"/>
                          <a:ea typeface="Roboto" panose="02000000000000000000" pitchFamily="2" charset="0"/>
                        </a:rPr>
                        <a:t>Bhutan</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u="none" strike="noStrike" dirty="0">
                          <a:effectLst/>
                          <a:latin typeface="Roboto" panose="02000000000000000000" pitchFamily="2" charset="0"/>
                          <a:ea typeface="Roboto" panose="02000000000000000000" pitchFamily="2" charset="0"/>
                        </a:rPr>
                        <a:t>New Zealand</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2302719565"/>
                  </a:ext>
                </a:extLst>
              </a:tr>
              <a:tr h="190500">
                <a:tc>
                  <a:txBody>
                    <a:bodyPr/>
                    <a:lstStyle/>
                    <a:p>
                      <a:pPr algn="l" fontAlgn="b"/>
                      <a:r>
                        <a:rPr lang="en-US" sz="2000" u="none" strike="noStrike" dirty="0">
                          <a:effectLst/>
                          <a:latin typeface="Roboto" panose="02000000000000000000" pitchFamily="2" charset="0"/>
                          <a:ea typeface="Roboto" panose="02000000000000000000" pitchFamily="2" charset="0"/>
                        </a:rPr>
                        <a:t>Canada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u="none" strike="noStrike" dirty="0">
                          <a:effectLst/>
                          <a:latin typeface="Roboto" panose="02000000000000000000" pitchFamily="2" charset="0"/>
                          <a:ea typeface="Roboto" panose="02000000000000000000" pitchFamily="2" charset="0"/>
                        </a:rPr>
                        <a:t>Oman</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2589004297"/>
                  </a:ext>
                </a:extLst>
              </a:tr>
              <a:tr h="190500">
                <a:tc>
                  <a:txBody>
                    <a:bodyPr/>
                    <a:lstStyle/>
                    <a:p>
                      <a:pPr algn="l" fontAlgn="b"/>
                      <a:r>
                        <a:rPr lang="en-US" sz="2000" u="none" strike="noStrike" dirty="0">
                          <a:solidFill>
                            <a:schemeClr val="tx1"/>
                          </a:solidFill>
                          <a:effectLst/>
                          <a:latin typeface="Roboto" panose="02000000000000000000" pitchFamily="2" charset="0"/>
                          <a:ea typeface="Roboto" panose="02000000000000000000" pitchFamily="2" charset="0"/>
                        </a:rPr>
                        <a:t>Colombia</a:t>
                      </a:r>
                      <a:endParaRPr lang="en-US" sz="2000" b="0" i="0" u="none" strike="noStrike" dirty="0">
                        <a:solidFill>
                          <a:schemeClr val="tx1"/>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u="none" strike="noStrike" dirty="0">
                          <a:effectLst/>
                          <a:latin typeface="Roboto" panose="02000000000000000000" pitchFamily="2" charset="0"/>
                          <a:ea typeface="Roboto" panose="02000000000000000000" pitchFamily="2" charset="0"/>
                        </a:rPr>
                        <a:t>Palestine</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2548052797"/>
                  </a:ext>
                </a:extLst>
              </a:tr>
              <a:tr h="190500">
                <a:tc>
                  <a:txBody>
                    <a:bodyPr/>
                    <a:lstStyle/>
                    <a:p>
                      <a:pPr algn="l" fontAlgn="b"/>
                      <a:r>
                        <a:rPr lang="en-US" sz="2000" u="none" strike="noStrike" dirty="0">
                          <a:effectLst/>
                          <a:latin typeface="Roboto" panose="02000000000000000000" pitchFamily="2" charset="0"/>
                          <a:ea typeface="Roboto" panose="02000000000000000000" pitchFamily="2" charset="0"/>
                        </a:rPr>
                        <a:t>Costa Rica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u="none" strike="noStrike" dirty="0">
                          <a:effectLst/>
                          <a:latin typeface="Roboto" panose="02000000000000000000" pitchFamily="2" charset="0"/>
                          <a:ea typeface="Roboto" panose="02000000000000000000" pitchFamily="2" charset="0"/>
                        </a:rPr>
                        <a:t>Poland</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3925136136"/>
                  </a:ext>
                </a:extLst>
              </a:tr>
              <a:tr h="190500">
                <a:tc>
                  <a:txBody>
                    <a:bodyPr/>
                    <a:lstStyle/>
                    <a:p>
                      <a:pPr algn="l" fontAlgn="b"/>
                      <a:r>
                        <a:rPr lang="en-US" sz="2000" u="none" strike="noStrike" dirty="0">
                          <a:effectLst/>
                          <a:latin typeface="Roboto" panose="02000000000000000000" pitchFamily="2" charset="0"/>
                          <a:ea typeface="Roboto" panose="02000000000000000000" pitchFamily="2" charset="0"/>
                        </a:rPr>
                        <a:t>Indonesia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u="none" strike="noStrike" dirty="0">
                          <a:effectLst/>
                          <a:latin typeface="Roboto" panose="02000000000000000000" pitchFamily="2" charset="0"/>
                          <a:ea typeface="Roboto" panose="02000000000000000000" pitchFamily="2" charset="0"/>
                        </a:rPr>
                        <a:t>Saudi Arabia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3273028925"/>
                  </a:ext>
                </a:extLst>
              </a:tr>
              <a:tr h="337801">
                <a:tc>
                  <a:txBody>
                    <a:bodyPr/>
                    <a:lstStyle/>
                    <a:p>
                      <a:pPr algn="l" fontAlgn="b"/>
                      <a:r>
                        <a:rPr lang="en-US" sz="2000" u="none" strike="noStrike" dirty="0">
                          <a:effectLst/>
                          <a:latin typeface="Roboto" panose="02000000000000000000" pitchFamily="2" charset="0"/>
                          <a:ea typeface="Roboto" panose="02000000000000000000" pitchFamily="2" charset="0"/>
                        </a:rPr>
                        <a:t>Italy</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u="none" strike="noStrike" dirty="0">
                          <a:effectLst/>
                          <a:latin typeface="Roboto" panose="02000000000000000000" pitchFamily="2" charset="0"/>
                          <a:ea typeface="Roboto" panose="02000000000000000000" pitchFamily="2" charset="0"/>
                        </a:rPr>
                        <a:t>Seychelles</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419810254"/>
                  </a:ext>
                </a:extLst>
              </a:tr>
              <a:tr h="164123">
                <a:tc>
                  <a:txBody>
                    <a:bodyPr/>
                    <a:lstStyle/>
                    <a:p>
                      <a:pPr algn="l" fontAlgn="b"/>
                      <a:r>
                        <a:rPr lang="en-US" sz="2000" u="none" strike="noStrike" dirty="0">
                          <a:effectLst/>
                          <a:latin typeface="Roboto" panose="02000000000000000000" pitchFamily="2" charset="0"/>
                          <a:ea typeface="Roboto" panose="02000000000000000000" pitchFamily="2" charset="0"/>
                        </a:rPr>
                        <a:t>Lesotho</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u="none" strike="noStrike" dirty="0">
                          <a:effectLst/>
                          <a:latin typeface="Roboto" panose="02000000000000000000" pitchFamily="2" charset="0"/>
                          <a:ea typeface="Roboto" panose="02000000000000000000" pitchFamily="2" charset="0"/>
                        </a:rPr>
                        <a:t>South Africa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3096570482"/>
                  </a:ext>
                </a:extLst>
              </a:tr>
              <a:tr h="190500">
                <a:tc>
                  <a:txBody>
                    <a:bodyPr/>
                    <a:lstStyle/>
                    <a:p>
                      <a:pPr algn="l" fontAlgn="b"/>
                      <a:r>
                        <a:rPr lang="en-US" sz="2000" u="none" strike="noStrike" dirty="0">
                          <a:effectLst/>
                          <a:latin typeface="Roboto" panose="02000000000000000000" pitchFamily="2" charset="0"/>
                          <a:ea typeface="Roboto" panose="02000000000000000000" pitchFamily="2" charset="0"/>
                        </a:rPr>
                        <a:t>Maldives</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u="none" strike="noStrike" dirty="0">
                          <a:effectLst/>
                          <a:latin typeface="Roboto" panose="02000000000000000000" pitchFamily="2" charset="0"/>
                          <a:ea typeface="Roboto" panose="02000000000000000000" pitchFamily="2" charset="0"/>
                        </a:rPr>
                        <a:t>Tunisia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4258771010"/>
                  </a:ext>
                </a:extLst>
              </a:tr>
              <a:tr h="190500">
                <a:tc>
                  <a:txBody>
                    <a:bodyPr/>
                    <a:lstStyle/>
                    <a:p>
                      <a:pPr algn="l" fontAlgn="b"/>
                      <a:r>
                        <a:rPr lang="en-US" sz="2000" u="none" strike="noStrike" dirty="0">
                          <a:effectLst/>
                          <a:latin typeface="Roboto" panose="02000000000000000000" pitchFamily="2" charset="0"/>
                          <a:ea typeface="Roboto" panose="02000000000000000000" pitchFamily="2" charset="0"/>
                        </a:rPr>
                        <a:t>Mexico</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u="none" strike="noStrike" dirty="0">
                          <a:effectLst/>
                          <a:latin typeface="Roboto" panose="02000000000000000000" pitchFamily="2" charset="0"/>
                          <a:ea typeface="Roboto" panose="02000000000000000000" pitchFamily="2" charset="0"/>
                        </a:rPr>
                        <a:t>United Kingdom</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1849050821"/>
                  </a:ext>
                </a:extLst>
              </a:tr>
              <a:tr h="190500">
                <a:tc>
                  <a:txBody>
                    <a:bodyPr/>
                    <a:lstStyle/>
                    <a:p>
                      <a:pPr algn="l" fontAlgn="b"/>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tc>
                  <a:txBody>
                    <a:bodyPr/>
                    <a:lstStyle/>
                    <a:p>
                      <a:pPr algn="l" fontAlgn="b"/>
                      <a:r>
                        <a:rPr lang="en-US" sz="2000" u="none" strike="noStrike" dirty="0">
                          <a:effectLst/>
                          <a:latin typeface="Roboto" panose="02000000000000000000" pitchFamily="2" charset="0"/>
                          <a:ea typeface="Roboto" panose="02000000000000000000" pitchFamily="2" charset="0"/>
                        </a:rPr>
                        <a:t>United States of America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92937488"/>
                  </a:ext>
                </a:extLst>
              </a:tr>
            </a:tbl>
          </a:graphicData>
        </a:graphic>
      </p:graphicFrame>
      <p:graphicFrame>
        <p:nvGraphicFramePr>
          <p:cNvPr id="9" name="Table 8">
            <a:extLst>
              <a:ext uri="{FF2B5EF4-FFF2-40B4-BE49-F238E27FC236}">
                <a16:creationId xmlns:a16="http://schemas.microsoft.com/office/drawing/2014/main" id="{A8DD7696-0FA1-4DBB-B95F-3470B22D3855}"/>
              </a:ext>
            </a:extLst>
          </p:cNvPr>
          <p:cNvGraphicFramePr>
            <a:graphicFrameLocks noGrp="1"/>
          </p:cNvGraphicFramePr>
          <p:nvPr>
            <p:extLst>
              <p:ext uri="{D42A27DB-BD31-4B8C-83A1-F6EECF244321}">
                <p14:modId xmlns:p14="http://schemas.microsoft.com/office/powerpoint/2010/main" val="3155450323"/>
              </p:ext>
            </p:extLst>
          </p:nvPr>
        </p:nvGraphicFramePr>
        <p:xfrm>
          <a:off x="8099067" y="1583659"/>
          <a:ext cx="3990311" cy="5305425"/>
        </p:xfrm>
        <a:graphic>
          <a:graphicData uri="http://schemas.openxmlformats.org/drawingml/2006/table">
            <a:tbl>
              <a:tblPr>
                <a:tableStyleId>{5C22544A-7EE6-4342-B048-85BDC9FD1C3A}</a:tableStyleId>
              </a:tblPr>
              <a:tblGrid>
                <a:gridCol w="3990311">
                  <a:extLst>
                    <a:ext uri="{9D8B030D-6E8A-4147-A177-3AD203B41FA5}">
                      <a16:colId xmlns:a16="http://schemas.microsoft.com/office/drawing/2014/main" val="1546970394"/>
                    </a:ext>
                  </a:extLst>
                </a:gridCol>
              </a:tblGrid>
              <a:tr h="273690">
                <a:tc>
                  <a:txBody>
                    <a:bodyPr/>
                    <a:lstStyle/>
                    <a:p>
                      <a:pPr algn="l" fontAlgn="b"/>
                      <a:r>
                        <a:rPr lang="en-US" sz="2000" u="none" strike="noStrike" dirty="0">
                          <a:effectLst/>
                          <a:latin typeface="Roboto" panose="02000000000000000000" pitchFamily="2" charset="0"/>
                          <a:ea typeface="Roboto" panose="02000000000000000000" pitchFamily="2" charset="0"/>
                        </a:rPr>
                        <a:t>Asian Development Bank</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3127263927"/>
                  </a:ext>
                </a:extLst>
              </a:tr>
              <a:tr h="273690">
                <a:tc>
                  <a:txBody>
                    <a:bodyPr/>
                    <a:lstStyle/>
                    <a:p>
                      <a:pPr algn="l" fontAlgn="b"/>
                      <a:r>
                        <a:rPr lang="en-US" sz="2000" u="none" strike="noStrike" dirty="0">
                          <a:effectLst/>
                          <a:latin typeface="Roboto" panose="02000000000000000000" pitchFamily="2" charset="0"/>
                          <a:ea typeface="Roboto" panose="02000000000000000000" pitchFamily="2" charset="0"/>
                        </a:rPr>
                        <a:t>Economic Commission of Africa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2314134712"/>
                  </a:ext>
                </a:extLst>
              </a:tr>
              <a:tr h="273690">
                <a:tc>
                  <a:txBody>
                    <a:bodyPr/>
                    <a:lstStyle/>
                    <a:p>
                      <a:pPr algn="l" fontAlgn="b"/>
                      <a:r>
                        <a:rPr lang="en-US" sz="2000" u="none" strike="noStrike" dirty="0">
                          <a:effectLst/>
                          <a:latin typeface="Roboto" panose="02000000000000000000" pitchFamily="2" charset="0"/>
                          <a:ea typeface="Roboto" panose="02000000000000000000" pitchFamily="2" charset="0"/>
                        </a:rPr>
                        <a:t>Economic Commission of Europe </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2910362452"/>
                  </a:ext>
                </a:extLst>
              </a:tr>
              <a:tr h="539087">
                <a:tc>
                  <a:txBody>
                    <a:bodyPr/>
                    <a:lstStyle/>
                    <a:p>
                      <a:pPr algn="l" fontAlgn="b"/>
                      <a:r>
                        <a:rPr lang="en-US" sz="2000" u="none" strike="noStrike" dirty="0">
                          <a:effectLst/>
                          <a:latin typeface="Roboto" panose="02000000000000000000" pitchFamily="2" charset="0"/>
                          <a:ea typeface="Roboto" panose="02000000000000000000" pitchFamily="2" charset="0"/>
                        </a:rPr>
                        <a:t>Economic Commission of Latin America and the Caribbean</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280455143"/>
                  </a:ext>
                </a:extLst>
              </a:tr>
              <a:tr h="539087">
                <a:tc>
                  <a:txBody>
                    <a:bodyPr/>
                    <a:lstStyle/>
                    <a:p>
                      <a:pPr algn="l" fontAlgn="b"/>
                      <a:r>
                        <a:rPr lang="en-US" sz="2000" u="none" strike="noStrike" dirty="0">
                          <a:effectLst/>
                          <a:latin typeface="Roboto" panose="02000000000000000000" pitchFamily="2" charset="0"/>
                          <a:ea typeface="Roboto" panose="02000000000000000000" pitchFamily="2" charset="0"/>
                        </a:rPr>
                        <a:t>Economic Social Commission of Asia and the Pacific</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2730448921"/>
                  </a:ext>
                </a:extLst>
              </a:tr>
              <a:tr h="539087">
                <a:tc>
                  <a:txBody>
                    <a:bodyPr/>
                    <a:lstStyle/>
                    <a:p>
                      <a:pPr algn="l" fontAlgn="b"/>
                      <a:r>
                        <a:rPr lang="en-US" sz="2000" u="none" strike="noStrike" dirty="0">
                          <a:effectLst/>
                          <a:latin typeface="Roboto" panose="02000000000000000000" pitchFamily="2" charset="0"/>
                          <a:ea typeface="Roboto" panose="02000000000000000000" pitchFamily="2" charset="0"/>
                        </a:rPr>
                        <a:t>Economic Social Commission for West Asia UNESCWA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234018515"/>
                  </a:ext>
                </a:extLst>
              </a:tr>
              <a:tr h="539087">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2000" u="none" strike="noStrike" dirty="0">
                          <a:effectLst/>
                          <a:latin typeface="Roboto" panose="02000000000000000000" pitchFamily="2" charset="0"/>
                          <a:ea typeface="Roboto" panose="02000000000000000000" pitchFamily="2" charset="0"/>
                        </a:rPr>
                        <a:t>Eurostat</a:t>
                      </a:r>
                      <a:endParaRPr lang="en-US" sz="2000" b="0" i="0" u="none" strike="noStrike" dirty="0">
                        <a:solidFill>
                          <a:srgbClr val="000000"/>
                        </a:solidFill>
                        <a:effectLst/>
                        <a:latin typeface="Roboto" panose="02000000000000000000" pitchFamily="2" charset="0"/>
                        <a:ea typeface="Roboto" panose="02000000000000000000" pitchFamily="2" charset="0"/>
                      </a:endParaRPr>
                    </a:p>
                    <a:p>
                      <a:pPr algn="l" fontAlgn="b"/>
                      <a:r>
                        <a:rPr lang="en-US" sz="2000" b="0" i="0" u="none" strike="noStrike" dirty="0">
                          <a:solidFill>
                            <a:srgbClr val="000000"/>
                          </a:solidFill>
                          <a:effectLst/>
                          <a:latin typeface="Roboto" panose="02000000000000000000" pitchFamily="2" charset="0"/>
                          <a:ea typeface="Roboto" panose="02000000000000000000" pitchFamily="2" charset="0"/>
                        </a:rPr>
                        <a:t>IMF</a:t>
                      </a:r>
                    </a:p>
                  </a:txBody>
                  <a:tcPr marL="9525" marR="9525" marT="9525" marB="0" anchor="b"/>
                </a:tc>
                <a:extLst>
                  <a:ext uri="{0D108BD9-81ED-4DB2-BD59-A6C34878D82A}">
                    <a16:rowId xmlns:a16="http://schemas.microsoft.com/office/drawing/2014/main" val="322763438"/>
                  </a:ext>
                </a:extLst>
              </a:tr>
              <a:tr h="273690">
                <a:tc>
                  <a:txBody>
                    <a:bodyPr/>
                    <a:lstStyle/>
                    <a:p>
                      <a:pPr algn="l" fontAlgn="b"/>
                      <a:r>
                        <a:rPr lang="en-US" sz="2000" b="0" i="0" u="none" strike="noStrike" dirty="0">
                          <a:solidFill>
                            <a:srgbClr val="000000"/>
                          </a:solidFill>
                          <a:effectLst/>
                          <a:latin typeface="Roboto" panose="02000000000000000000" pitchFamily="2" charset="0"/>
                          <a:ea typeface="Roboto" panose="02000000000000000000" pitchFamily="2" charset="0"/>
                        </a:rPr>
                        <a:t>Islamic Development Bank</a:t>
                      </a:r>
                    </a:p>
                  </a:txBody>
                  <a:tcPr marL="9525" marR="9525" marT="9525" marB="0" anchor="b"/>
                </a:tc>
                <a:extLst>
                  <a:ext uri="{0D108BD9-81ED-4DB2-BD59-A6C34878D82A}">
                    <a16:rowId xmlns:a16="http://schemas.microsoft.com/office/drawing/2014/main" val="1670354666"/>
                  </a:ext>
                </a:extLst>
              </a:tr>
              <a:tr h="273690">
                <a:tc>
                  <a:txBody>
                    <a:bodyPr/>
                    <a:lstStyle/>
                    <a:p>
                      <a:pPr algn="l" fontAlgn="b"/>
                      <a:r>
                        <a:rPr lang="en-US" sz="2000" b="0" i="0" u="none" strike="noStrike" dirty="0">
                          <a:solidFill>
                            <a:srgbClr val="000000"/>
                          </a:solidFill>
                          <a:effectLst/>
                          <a:latin typeface="Roboto" panose="02000000000000000000" pitchFamily="2" charset="0"/>
                          <a:ea typeface="Roboto" panose="02000000000000000000" pitchFamily="2" charset="0"/>
                        </a:rPr>
                        <a:t>OECD</a:t>
                      </a:r>
                    </a:p>
                  </a:txBody>
                  <a:tcPr marL="9525" marR="9525" marT="9525" marB="0" anchor="b"/>
                </a:tc>
                <a:extLst>
                  <a:ext uri="{0D108BD9-81ED-4DB2-BD59-A6C34878D82A}">
                    <a16:rowId xmlns:a16="http://schemas.microsoft.com/office/drawing/2014/main" val="2333896763"/>
                  </a:ext>
                </a:extLst>
              </a:tr>
              <a:tr h="273690">
                <a:tc>
                  <a:txBody>
                    <a:bodyPr/>
                    <a:lstStyle/>
                    <a:p>
                      <a:pPr algn="l" fontAlgn="b"/>
                      <a:r>
                        <a:rPr lang="en-US" sz="2000" b="0" i="0" u="none" strike="noStrike" dirty="0">
                          <a:solidFill>
                            <a:srgbClr val="000000"/>
                          </a:solidFill>
                          <a:effectLst/>
                          <a:latin typeface="Roboto" panose="02000000000000000000" pitchFamily="2" charset="0"/>
                          <a:ea typeface="Roboto" panose="02000000000000000000" pitchFamily="2" charset="0"/>
                        </a:rPr>
                        <a:t>UNSD</a:t>
                      </a:r>
                    </a:p>
                  </a:txBody>
                  <a:tcPr marL="9525" marR="9525" marT="9525" marB="0" anchor="b"/>
                </a:tc>
                <a:extLst>
                  <a:ext uri="{0D108BD9-81ED-4DB2-BD59-A6C34878D82A}">
                    <a16:rowId xmlns:a16="http://schemas.microsoft.com/office/drawing/2014/main" val="3432691733"/>
                  </a:ext>
                </a:extLst>
              </a:tr>
              <a:tr h="273690">
                <a:tc>
                  <a:txBody>
                    <a:bodyPr/>
                    <a:lstStyle/>
                    <a:p>
                      <a:pPr algn="l" fontAlgn="b"/>
                      <a:r>
                        <a:rPr lang="en-US" sz="2000" b="0" i="0" u="none" strike="noStrike" dirty="0">
                          <a:solidFill>
                            <a:srgbClr val="000000"/>
                          </a:solidFill>
                          <a:effectLst/>
                          <a:latin typeface="Roboto" panose="02000000000000000000" pitchFamily="2" charset="0"/>
                          <a:ea typeface="Roboto" panose="02000000000000000000" pitchFamily="2" charset="0"/>
                        </a:rPr>
                        <a:t>World Bank</a:t>
                      </a:r>
                    </a:p>
                  </a:txBody>
                  <a:tcPr marL="9525" marR="9525" marT="9525" marB="0" anchor="b"/>
                </a:tc>
                <a:extLst>
                  <a:ext uri="{0D108BD9-81ED-4DB2-BD59-A6C34878D82A}">
                    <a16:rowId xmlns:a16="http://schemas.microsoft.com/office/drawing/2014/main" val="4197720313"/>
                  </a:ext>
                </a:extLst>
              </a:tr>
              <a:tr h="273690">
                <a:tc>
                  <a:txBody>
                    <a:bodyPr/>
                    <a:lstStyle/>
                    <a:p>
                      <a:pPr algn="l" fontAlgn="b"/>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2949518167"/>
                  </a:ext>
                </a:extLst>
              </a:tr>
              <a:tr h="273690">
                <a:tc>
                  <a:txBody>
                    <a:bodyPr/>
                    <a:lstStyle/>
                    <a:p>
                      <a:pPr algn="l" fontAlgn="b"/>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495956208"/>
                  </a:ext>
                </a:extLst>
              </a:tr>
            </a:tbl>
          </a:graphicData>
        </a:graphic>
      </p:graphicFrame>
      <p:graphicFrame>
        <p:nvGraphicFramePr>
          <p:cNvPr id="10" name="Table 9">
            <a:extLst>
              <a:ext uri="{FF2B5EF4-FFF2-40B4-BE49-F238E27FC236}">
                <a16:creationId xmlns:a16="http://schemas.microsoft.com/office/drawing/2014/main" id="{1C10CDB0-BDA0-4DE6-A39A-E3A00BDB3E4C}"/>
              </a:ext>
            </a:extLst>
          </p:cNvPr>
          <p:cNvGraphicFramePr>
            <a:graphicFrameLocks noGrp="1"/>
          </p:cNvGraphicFramePr>
          <p:nvPr>
            <p:extLst>
              <p:ext uri="{D42A27DB-BD31-4B8C-83A1-F6EECF244321}">
                <p14:modId xmlns:p14="http://schemas.microsoft.com/office/powerpoint/2010/main" val="2341545314"/>
              </p:ext>
            </p:extLst>
          </p:nvPr>
        </p:nvGraphicFramePr>
        <p:xfrm>
          <a:off x="155909" y="1583657"/>
          <a:ext cx="2996975" cy="3457575"/>
        </p:xfrm>
        <a:graphic>
          <a:graphicData uri="http://schemas.openxmlformats.org/drawingml/2006/table">
            <a:tbl>
              <a:tblPr>
                <a:tableStyleId>{5C22544A-7EE6-4342-B048-85BDC9FD1C3A}</a:tableStyleId>
              </a:tblPr>
              <a:tblGrid>
                <a:gridCol w="2996975">
                  <a:extLst>
                    <a:ext uri="{9D8B030D-6E8A-4147-A177-3AD203B41FA5}">
                      <a16:colId xmlns:a16="http://schemas.microsoft.com/office/drawing/2014/main" val="2689449400"/>
                    </a:ext>
                  </a:extLst>
                </a:gridCol>
              </a:tblGrid>
              <a:tr h="258114">
                <a:tc>
                  <a:txBody>
                    <a:bodyPr/>
                    <a:lstStyle/>
                    <a:p>
                      <a:pPr algn="l" fontAlgn="b"/>
                      <a:r>
                        <a:rPr lang="en-US" sz="2000" b="1" u="none" strike="noStrike" dirty="0">
                          <a:effectLst/>
                          <a:latin typeface="Roboto" panose="02000000000000000000" pitchFamily="2" charset="0"/>
                          <a:ea typeface="Roboto" panose="02000000000000000000" pitchFamily="2" charset="0"/>
                        </a:rPr>
                        <a:t>Co-chairs</a:t>
                      </a:r>
                      <a:endParaRPr lang="en-US" sz="2000" b="1"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1169304579"/>
                  </a:ext>
                </a:extLst>
              </a:tr>
              <a:tr h="258114">
                <a:tc>
                  <a:txBody>
                    <a:bodyPr/>
                    <a:lstStyle/>
                    <a:p>
                      <a:pPr algn="l" fontAlgn="b"/>
                      <a:r>
                        <a:rPr lang="en-US" sz="2000" u="none" strike="noStrike" dirty="0">
                          <a:effectLst/>
                          <a:latin typeface="Roboto" panose="02000000000000000000" pitchFamily="2" charset="0"/>
                          <a:ea typeface="Roboto" panose="02000000000000000000" pitchFamily="2" charset="0"/>
                        </a:rPr>
                        <a:t>Canada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3364118148"/>
                  </a:ext>
                </a:extLst>
              </a:tr>
              <a:tr h="258114">
                <a:tc>
                  <a:txBody>
                    <a:bodyPr/>
                    <a:lstStyle/>
                    <a:p>
                      <a:pPr algn="l" fontAlgn="b"/>
                      <a:r>
                        <a:rPr lang="en-US" sz="2000" u="none" strike="noStrike" dirty="0">
                          <a:effectLst/>
                          <a:latin typeface="Roboto" panose="02000000000000000000" pitchFamily="2" charset="0"/>
                          <a:ea typeface="Roboto" panose="02000000000000000000" pitchFamily="2" charset="0"/>
                        </a:rPr>
                        <a:t>Maldives</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1719267966"/>
                  </a:ext>
                </a:extLst>
              </a:tr>
              <a:tr h="258114">
                <a:tc>
                  <a:txBody>
                    <a:bodyPr/>
                    <a:lstStyle/>
                    <a:p>
                      <a:pPr algn="l" fontAlgn="b"/>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1296950690"/>
                  </a:ext>
                </a:extLst>
              </a:tr>
              <a:tr h="258114">
                <a:tc>
                  <a:txBody>
                    <a:bodyPr/>
                    <a:lstStyle/>
                    <a:p>
                      <a:pPr algn="l" fontAlgn="b"/>
                      <a:r>
                        <a:rPr lang="en-US" sz="2000" b="1" u="none" strike="noStrike" dirty="0">
                          <a:effectLst/>
                          <a:latin typeface="Roboto" panose="02000000000000000000" pitchFamily="2" charset="0"/>
                          <a:ea typeface="Roboto" panose="02000000000000000000" pitchFamily="2" charset="0"/>
                        </a:rPr>
                        <a:t>Bureau</a:t>
                      </a:r>
                      <a:endParaRPr lang="en-US" sz="2000" b="1"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1416373393"/>
                  </a:ext>
                </a:extLst>
              </a:tr>
              <a:tr h="258114">
                <a:tc>
                  <a:txBody>
                    <a:bodyPr/>
                    <a:lstStyle/>
                    <a:p>
                      <a:pPr algn="l" fontAlgn="b"/>
                      <a:r>
                        <a:rPr lang="en-US" sz="2000" u="none" strike="noStrike" dirty="0">
                          <a:effectLst/>
                          <a:latin typeface="Roboto" panose="02000000000000000000" pitchFamily="2" charset="0"/>
                          <a:ea typeface="Roboto" panose="02000000000000000000" pitchFamily="2" charset="0"/>
                        </a:rPr>
                        <a:t>Canada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745726773"/>
                  </a:ext>
                </a:extLst>
              </a:tr>
              <a:tr h="258114">
                <a:tc>
                  <a:txBody>
                    <a:bodyPr/>
                    <a:lstStyle/>
                    <a:p>
                      <a:pPr algn="l" fontAlgn="b"/>
                      <a:r>
                        <a:rPr lang="en-US" sz="2000" u="none" strike="noStrike" dirty="0">
                          <a:effectLst/>
                          <a:latin typeface="Roboto" panose="02000000000000000000" pitchFamily="2" charset="0"/>
                          <a:ea typeface="Roboto" panose="02000000000000000000" pitchFamily="2" charset="0"/>
                        </a:rPr>
                        <a:t>Maldives</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470719645"/>
                  </a:ext>
                </a:extLst>
              </a:tr>
              <a:tr h="258114">
                <a:tc>
                  <a:txBody>
                    <a:bodyPr/>
                    <a:lstStyle/>
                    <a:p>
                      <a:pPr algn="l" fontAlgn="b"/>
                      <a:r>
                        <a:rPr lang="en-US" sz="2000" u="none" strike="noStrike" dirty="0">
                          <a:effectLst/>
                          <a:latin typeface="Roboto" panose="02000000000000000000" pitchFamily="2" charset="0"/>
                          <a:ea typeface="Roboto" panose="02000000000000000000" pitchFamily="2" charset="0"/>
                        </a:rPr>
                        <a:t>Netherlands</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862649936"/>
                  </a:ext>
                </a:extLst>
              </a:tr>
              <a:tr h="258114">
                <a:tc>
                  <a:txBody>
                    <a:bodyPr/>
                    <a:lstStyle/>
                    <a:p>
                      <a:pPr algn="l" fontAlgn="b"/>
                      <a:r>
                        <a:rPr lang="en-US" sz="2000" u="none" strike="noStrike" dirty="0">
                          <a:effectLst/>
                          <a:latin typeface="Roboto" panose="02000000000000000000" pitchFamily="2" charset="0"/>
                          <a:ea typeface="Roboto" panose="02000000000000000000" pitchFamily="2" charset="0"/>
                        </a:rPr>
                        <a:t>United Kingdom</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1082545887"/>
                  </a:ext>
                </a:extLst>
              </a:tr>
              <a:tr h="258114">
                <a:tc>
                  <a:txBody>
                    <a:bodyPr/>
                    <a:lstStyle/>
                    <a:p>
                      <a:pPr algn="l" fontAlgn="b"/>
                      <a:r>
                        <a:rPr lang="en-US" sz="2000" u="none" strike="noStrike" dirty="0">
                          <a:effectLst/>
                          <a:latin typeface="Roboto" panose="02000000000000000000" pitchFamily="2" charset="0"/>
                          <a:ea typeface="Roboto" panose="02000000000000000000" pitchFamily="2" charset="0"/>
                        </a:rPr>
                        <a:t>United States of America</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4102183723"/>
                  </a:ext>
                </a:extLst>
              </a:tr>
              <a:tr h="109378">
                <a:tc>
                  <a:txBody>
                    <a:bodyPr/>
                    <a:lstStyle/>
                    <a:p>
                      <a:pPr algn="l" fontAlgn="b"/>
                      <a:r>
                        <a:rPr lang="en-US" sz="2000" u="none" strike="noStrike" dirty="0">
                          <a:effectLst/>
                          <a:latin typeface="Roboto" panose="02000000000000000000" pitchFamily="2" charset="0"/>
                          <a:ea typeface="Roboto" panose="02000000000000000000" pitchFamily="2" charset="0"/>
                        </a:rPr>
                        <a:t>United Nations</a:t>
                      </a:r>
                      <a:endParaRPr lang="en-US" sz="2000" b="0" i="0" u="none" strike="noStrike" dirty="0">
                        <a:solidFill>
                          <a:srgbClr val="000000"/>
                        </a:solidFill>
                        <a:effectLst/>
                        <a:latin typeface="Roboto" panose="02000000000000000000" pitchFamily="2" charset="0"/>
                        <a:ea typeface="Roboto" panose="02000000000000000000" pitchFamily="2" charset="0"/>
                      </a:endParaRPr>
                    </a:p>
                  </a:txBody>
                  <a:tcPr marL="9525" marR="9525" marT="9525" marB="0" anchor="b"/>
                </a:tc>
                <a:extLst>
                  <a:ext uri="{0D108BD9-81ED-4DB2-BD59-A6C34878D82A}">
                    <a16:rowId xmlns:a16="http://schemas.microsoft.com/office/drawing/2014/main" val="4041653858"/>
                  </a:ext>
                </a:extLst>
              </a:tr>
            </a:tbl>
          </a:graphicData>
        </a:graphic>
      </p:graphicFrame>
      <p:pic>
        <p:nvPicPr>
          <p:cNvPr id="4" name="Picture 3">
            <a:extLst>
              <a:ext uri="{FF2B5EF4-FFF2-40B4-BE49-F238E27FC236}">
                <a16:creationId xmlns:a16="http://schemas.microsoft.com/office/drawing/2014/main" id="{BD0B0836-44E8-4F6C-D287-871AE6C5381C}"/>
              </a:ext>
            </a:extLst>
          </p:cNvPr>
          <p:cNvPicPr>
            <a:picLocks noChangeAspect="1"/>
          </p:cNvPicPr>
          <p:nvPr/>
        </p:nvPicPr>
        <p:blipFill>
          <a:blip r:embed="rId3"/>
          <a:stretch>
            <a:fillRect/>
          </a:stretch>
        </p:blipFill>
        <p:spPr>
          <a:xfrm>
            <a:off x="10977572" y="5340514"/>
            <a:ext cx="1111806" cy="929152"/>
          </a:xfrm>
          <a:prstGeom prst="rect">
            <a:avLst/>
          </a:prstGeom>
        </p:spPr>
      </p:pic>
    </p:spTree>
    <p:extLst>
      <p:ext uri="{BB962C8B-B14F-4D97-AF65-F5344CB8AC3E}">
        <p14:creationId xmlns:p14="http://schemas.microsoft.com/office/powerpoint/2010/main" val="1765697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86F65D2-7780-EF4B-01D2-5C16147FFC19}"/>
              </a:ext>
            </a:extLst>
          </p:cNvPr>
          <p:cNvSpPr>
            <a:spLocks noGrp="1"/>
          </p:cNvSpPr>
          <p:nvPr>
            <p:ph type="sldNum" sz="quarter" idx="12"/>
          </p:nvPr>
        </p:nvSpPr>
        <p:spPr/>
        <p:txBody>
          <a:bodyPr/>
          <a:lstStyle/>
          <a:p>
            <a:fld id="{EDB761FF-D525-D64B-8909-8CF25B3FD480}" type="slidenum">
              <a:rPr lang="en-US" smtClean="0"/>
              <a:pPr/>
              <a:t>4</a:t>
            </a:fld>
            <a:endParaRPr lang="en-US" dirty="0"/>
          </a:p>
        </p:txBody>
      </p:sp>
      <p:sp>
        <p:nvSpPr>
          <p:cNvPr id="2" name="Title 1">
            <a:extLst>
              <a:ext uri="{FF2B5EF4-FFF2-40B4-BE49-F238E27FC236}">
                <a16:creationId xmlns:a16="http://schemas.microsoft.com/office/drawing/2014/main" id="{4859BA1F-349C-5B02-4332-0AA1B454025E}"/>
              </a:ext>
            </a:extLst>
          </p:cNvPr>
          <p:cNvSpPr>
            <a:spLocks noGrp="1"/>
          </p:cNvSpPr>
          <p:nvPr>
            <p:ph type="title"/>
          </p:nvPr>
        </p:nvSpPr>
        <p:spPr/>
        <p:txBody>
          <a:bodyPr/>
          <a:lstStyle/>
          <a:p>
            <a:r>
              <a:rPr lang="en-US" sz="2800" b="1" dirty="0"/>
              <a:t>Network’s thematic workstreams</a:t>
            </a:r>
            <a:br>
              <a:rPr lang="en-US" sz="2000" dirty="0"/>
            </a:br>
            <a:endParaRPr lang="en-US" dirty="0"/>
          </a:p>
        </p:txBody>
      </p:sp>
      <p:sp>
        <p:nvSpPr>
          <p:cNvPr id="16" name="Content Placeholder 15">
            <a:extLst>
              <a:ext uri="{FF2B5EF4-FFF2-40B4-BE49-F238E27FC236}">
                <a16:creationId xmlns:a16="http://schemas.microsoft.com/office/drawing/2014/main" id="{B6FB632D-F946-183C-141A-058F9CB24081}"/>
              </a:ext>
            </a:extLst>
          </p:cNvPr>
          <p:cNvSpPr>
            <a:spLocks noGrp="1"/>
          </p:cNvSpPr>
          <p:nvPr>
            <p:ph sz="half" idx="1"/>
          </p:nvPr>
        </p:nvSpPr>
        <p:spPr>
          <a:xfrm>
            <a:off x="838200" y="1825625"/>
            <a:ext cx="10038106" cy="4146197"/>
          </a:xfrm>
        </p:spPr>
        <p:txBody>
          <a:bodyPr>
            <a:normAutofit fontScale="85000" lnSpcReduction="20000"/>
          </a:bodyPr>
          <a:lstStyle/>
          <a:p>
            <a:pPr marL="0" indent="0">
              <a:buNone/>
            </a:pPr>
            <a:r>
              <a:rPr lang="en-US" sz="2600" dirty="0">
                <a:solidFill>
                  <a:srgbClr val="000000"/>
                </a:solidFill>
                <a:latin typeface="Roboto" panose="02000000000000000000" pitchFamily="2" charset="0"/>
                <a:ea typeface="Roboto" panose="02000000000000000000" pitchFamily="2" charset="0"/>
              </a:rPr>
              <a:t>B</a:t>
            </a:r>
            <a:r>
              <a:rPr lang="en-US" sz="2600" b="0" i="0" dirty="0">
                <a:solidFill>
                  <a:srgbClr val="000000"/>
                </a:solidFill>
                <a:effectLst/>
                <a:latin typeface="Roboto" panose="02000000000000000000" pitchFamily="2" charset="0"/>
                <a:ea typeface="Roboto" panose="02000000000000000000" pitchFamily="2" charset="0"/>
              </a:rPr>
              <a:t>uilding an agile, collaborative and responsive system of economic statistics along four thematic workstreams: </a:t>
            </a:r>
          </a:p>
          <a:p>
            <a:pPr marL="514350" indent="-514350">
              <a:buFont typeface="+mj-lt"/>
              <a:buAutoNum type="arabicPeriod"/>
            </a:pPr>
            <a:endParaRPr lang="en-US" sz="2600" b="0" i="0" dirty="0">
              <a:solidFill>
                <a:srgbClr val="000000"/>
              </a:solidFill>
              <a:effectLst/>
              <a:latin typeface="Roboto" panose="02000000000000000000" pitchFamily="2" charset="0"/>
              <a:ea typeface="Roboto" panose="02000000000000000000" pitchFamily="2" charset="0"/>
            </a:endParaRPr>
          </a:p>
          <a:p>
            <a:pPr marL="742950" marR="0" indent="-514350">
              <a:lnSpc>
                <a:spcPct val="90000"/>
              </a:lnSpc>
              <a:spcBef>
                <a:spcPts val="0"/>
              </a:spcBef>
              <a:spcAft>
                <a:spcPts val="0"/>
              </a:spcAft>
              <a:buFont typeface="+mj-lt"/>
              <a:buAutoNum type="arabicPeriod"/>
            </a:pPr>
            <a:r>
              <a:rPr lang="en-US" sz="2600" dirty="0">
                <a:solidFill>
                  <a:srgbClr val="000000"/>
                </a:solidFill>
                <a:latin typeface="Roboto" panose="02000000000000000000" pitchFamily="2" charset="0"/>
                <a:ea typeface="Roboto" panose="02000000000000000000" pitchFamily="2" charset="0"/>
              </a:rPr>
              <a:t>Networking the system: collaboration and user consultation</a:t>
            </a:r>
          </a:p>
          <a:p>
            <a:pPr marL="1200150" lvl="1" indent="-514350">
              <a:spcBef>
                <a:spcPts val="1245"/>
              </a:spcBef>
            </a:pPr>
            <a:r>
              <a:rPr lang="en-US" sz="2600" dirty="0">
                <a:solidFill>
                  <a:srgbClr val="000000"/>
                </a:solidFill>
                <a:latin typeface="Roboto" panose="02000000000000000000" pitchFamily="2" charset="0"/>
                <a:ea typeface="Roboto" panose="02000000000000000000" pitchFamily="2" charset="0"/>
              </a:rPr>
              <a:t>by better networking and establishing user-centered partnerships in the creation of global data assets </a:t>
            </a:r>
          </a:p>
          <a:p>
            <a:pPr lvl="1" indent="0">
              <a:spcBef>
                <a:spcPts val="1245"/>
              </a:spcBef>
              <a:buNone/>
            </a:pPr>
            <a:r>
              <a:rPr lang="en-US" sz="2600" b="1" dirty="0">
                <a:solidFill>
                  <a:srgbClr val="000000"/>
                </a:solidFill>
                <a:latin typeface="Roboto" panose="02000000000000000000" pitchFamily="2" charset="0"/>
                <a:ea typeface="Roboto" panose="02000000000000000000" pitchFamily="2" charset="0"/>
              </a:rPr>
              <a:t>Activity:</a:t>
            </a:r>
            <a:r>
              <a:rPr lang="en-US" sz="2600" dirty="0">
                <a:solidFill>
                  <a:srgbClr val="000000"/>
                </a:solidFill>
                <a:latin typeface="Roboto" panose="02000000000000000000" pitchFamily="2" charset="0"/>
                <a:ea typeface="Roboto" panose="02000000000000000000" pitchFamily="2" charset="0"/>
              </a:rPr>
              <a:t> Organizational Sprint</a:t>
            </a:r>
          </a:p>
          <a:p>
            <a:pPr marL="742950" marR="0" indent="-514350">
              <a:lnSpc>
                <a:spcPct val="90000"/>
              </a:lnSpc>
              <a:spcBef>
                <a:spcPts val="0"/>
              </a:spcBef>
              <a:spcAft>
                <a:spcPts val="0"/>
              </a:spcAft>
              <a:buFont typeface="+mj-lt"/>
              <a:buAutoNum type="arabicPeriod"/>
            </a:pPr>
            <a:endParaRPr lang="en-US" sz="2600" dirty="0">
              <a:solidFill>
                <a:srgbClr val="000000"/>
              </a:solidFill>
              <a:latin typeface="Roboto" panose="02000000000000000000" pitchFamily="2" charset="0"/>
              <a:ea typeface="Roboto" panose="02000000000000000000" pitchFamily="2" charset="0"/>
            </a:endParaRPr>
          </a:p>
          <a:p>
            <a:pPr marL="742950" marR="0" indent="-514350">
              <a:lnSpc>
                <a:spcPct val="90000"/>
              </a:lnSpc>
              <a:spcBef>
                <a:spcPts val="0"/>
              </a:spcBef>
              <a:spcAft>
                <a:spcPts val="0"/>
              </a:spcAft>
              <a:buFont typeface="+mj-lt"/>
              <a:buAutoNum type="arabicPeriod"/>
            </a:pPr>
            <a:r>
              <a:rPr lang="en-US" sz="2600" dirty="0">
                <a:solidFill>
                  <a:srgbClr val="000000"/>
                </a:solidFill>
                <a:latin typeface="Roboto" panose="02000000000000000000" pitchFamily="2" charset="0"/>
                <a:ea typeface="Roboto" panose="02000000000000000000" pitchFamily="2" charset="0"/>
              </a:rPr>
              <a:t>Transforming and challenging the system: statistical infrastructure and operations, and data solutions </a:t>
            </a:r>
          </a:p>
          <a:p>
            <a:pPr marR="0" indent="0">
              <a:lnSpc>
                <a:spcPct val="90000"/>
              </a:lnSpc>
              <a:spcBef>
                <a:spcPts val="0"/>
              </a:spcBef>
              <a:spcAft>
                <a:spcPts val="0"/>
              </a:spcAft>
              <a:buNone/>
            </a:pPr>
            <a:r>
              <a:rPr lang="en-US" sz="2600" dirty="0">
                <a:solidFill>
                  <a:srgbClr val="000000"/>
                </a:solidFill>
                <a:latin typeface="Roboto" panose="02000000000000000000" pitchFamily="2" charset="0"/>
                <a:ea typeface="Roboto" panose="02000000000000000000" pitchFamily="2" charset="0"/>
              </a:rPr>
              <a:t> </a:t>
            </a:r>
          </a:p>
          <a:p>
            <a:pPr marL="1143000" lvl="1" indent="-457200">
              <a:spcBef>
                <a:spcPts val="0"/>
              </a:spcBef>
            </a:pPr>
            <a:r>
              <a:rPr lang="en-US" sz="2600" dirty="0">
                <a:solidFill>
                  <a:srgbClr val="000000"/>
                </a:solidFill>
                <a:latin typeface="Roboto" panose="02000000000000000000" pitchFamily="2" charset="0"/>
                <a:ea typeface="Roboto" panose="02000000000000000000" pitchFamily="2" charset="0"/>
              </a:rPr>
              <a:t>by better challenging the system through use cases in co-production and co-investment</a:t>
            </a:r>
          </a:p>
          <a:p>
            <a:pPr lvl="1" indent="0">
              <a:spcBef>
                <a:spcPts val="0"/>
              </a:spcBef>
              <a:buNone/>
            </a:pPr>
            <a:endParaRPr lang="en-US" sz="2600" dirty="0">
              <a:solidFill>
                <a:srgbClr val="000000"/>
              </a:solidFill>
              <a:latin typeface="Roboto" panose="02000000000000000000" pitchFamily="2" charset="0"/>
              <a:ea typeface="Roboto" panose="02000000000000000000" pitchFamily="2" charset="0"/>
            </a:endParaRPr>
          </a:p>
          <a:p>
            <a:pPr lvl="1" indent="0">
              <a:spcBef>
                <a:spcPts val="0"/>
              </a:spcBef>
              <a:buNone/>
            </a:pPr>
            <a:r>
              <a:rPr lang="en-US" sz="2600" b="1" dirty="0">
                <a:solidFill>
                  <a:srgbClr val="000000"/>
                </a:solidFill>
                <a:latin typeface="Roboto" panose="02000000000000000000" pitchFamily="2" charset="0"/>
                <a:ea typeface="Roboto" panose="02000000000000000000" pitchFamily="2" charset="0"/>
              </a:rPr>
              <a:t>Activity</a:t>
            </a:r>
            <a:r>
              <a:rPr lang="en-US" sz="2600" dirty="0">
                <a:solidFill>
                  <a:srgbClr val="000000"/>
                </a:solidFill>
                <a:latin typeface="Roboto" panose="02000000000000000000" pitchFamily="2" charset="0"/>
                <a:ea typeface="Roboto" panose="02000000000000000000" pitchFamily="2" charset="0"/>
              </a:rPr>
              <a:t>: Access to Data Sprint</a:t>
            </a:r>
          </a:p>
          <a:p>
            <a:endParaRPr lang="en-US" dirty="0"/>
          </a:p>
        </p:txBody>
      </p:sp>
      <p:pic>
        <p:nvPicPr>
          <p:cNvPr id="17" name="Picture 16">
            <a:extLst>
              <a:ext uri="{FF2B5EF4-FFF2-40B4-BE49-F238E27FC236}">
                <a16:creationId xmlns:a16="http://schemas.microsoft.com/office/drawing/2014/main" id="{BD01B462-ED3E-FAB5-1240-F7D7CEE72947}"/>
              </a:ext>
            </a:extLst>
          </p:cNvPr>
          <p:cNvPicPr>
            <a:picLocks noChangeAspect="1"/>
          </p:cNvPicPr>
          <p:nvPr/>
        </p:nvPicPr>
        <p:blipFill>
          <a:blip r:embed="rId2"/>
          <a:stretch>
            <a:fillRect/>
          </a:stretch>
        </p:blipFill>
        <p:spPr>
          <a:xfrm>
            <a:off x="11045927" y="5252192"/>
            <a:ext cx="1111806" cy="929152"/>
          </a:xfrm>
          <a:prstGeom prst="rect">
            <a:avLst/>
          </a:prstGeom>
        </p:spPr>
      </p:pic>
    </p:spTree>
    <p:extLst>
      <p:ext uri="{BB962C8B-B14F-4D97-AF65-F5344CB8AC3E}">
        <p14:creationId xmlns:p14="http://schemas.microsoft.com/office/powerpoint/2010/main" val="4135374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42FB7-9333-62D4-DF4F-39C6D3928B37}"/>
              </a:ext>
            </a:extLst>
          </p:cNvPr>
          <p:cNvSpPr>
            <a:spLocks noGrp="1"/>
          </p:cNvSpPr>
          <p:nvPr>
            <p:ph type="title"/>
          </p:nvPr>
        </p:nvSpPr>
        <p:spPr>
          <a:xfrm>
            <a:off x="737111" y="848698"/>
            <a:ext cx="10515600" cy="895042"/>
          </a:xfrm>
        </p:spPr>
        <p:txBody>
          <a:bodyPr>
            <a:normAutofit/>
          </a:bodyPr>
          <a:lstStyle/>
          <a:p>
            <a:r>
              <a:rPr lang="en-US" sz="2800" b="1" dirty="0"/>
              <a:t>Network’s thematic workstreams (continued)</a:t>
            </a:r>
            <a:br>
              <a:rPr lang="en-US" sz="2800" b="1" dirty="0"/>
            </a:br>
            <a:endParaRPr lang="en-US" sz="2800" b="1" dirty="0"/>
          </a:p>
        </p:txBody>
      </p:sp>
      <p:sp>
        <p:nvSpPr>
          <p:cNvPr id="3" name="Content Placeholder 2">
            <a:extLst>
              <a:ext uri="{FF2B5EF4-FFF2-40B4-BE49-F238E27FC236}">
                <a16:creationId xmlns:a16="http://schemas.microsoft.com/office/drawing/2014/main" id="{905C57E4-3CC2-8D9F-AC18-17CE9E3BE4A4}"/>
              </a:ext>
            </a:extLst>
          </p:cNvPr>
          <p:cNvSpPr>
            <a:spLocks noGrp="1"/>
          </p:cNvSpPr>
          <p:nvPr>
            <p:ph idx="1"/>
          </p:nvPr>
        </p:nvSpPr>
        <p:spPr>
          <a:xfrm>
            <a:off x="525742" y="1743740"/>
            <a:ext cx="10515600" cy="3656720"/>
          </a:xfrm>
        </p:spPr>
        <p:txBody>
          <a:bodyPr>
            <a:normAutofit fontScale="25000" lnSpcReduction="20000"/>
          </a:bodyPr>
          <a:lstStyle/>
          <a:p>
            <a:pPr marL="0" indent="0">
              <a:buNone/>
            </a:pPr>
            <a:endParaRPr lang="en-US" sz="8800" dirty="0">
              <a:solidFill>
                <a:srgbClr val="000000"/>
              </a:solidFill>
              <a:latin typeface="Roboto" panose="02000000000000000000" pitchFamily="2" charset="0"/>
              <a:ea typeface="Roboto" panose="02000000000000000000" pitchFamily="2" charset="0"/>
            </a:endParaRPr>
          </a:p>
          <a:p>
            <a:pPr marR="0" indent="0">
              <a:lnSpc>
                <a:spcPct val="90000"/>
              </a:lnSpc>
              <a:spcBef>
                <a:spcPts val="0"/>
              </a:spcBef>
              <a:spcAft>
                <a:spcPts val="0"/>
              </a:spcAft>
              <a:buNone/>
            </a:pPr>
            <a:r>
              <a:rPr lang="en-US" sz="8800" dirty="0">
                <a:solidFill>
                  <a:srgbClr val="000000"/>
                </a:solidFill>
                <a:latin typeface="Roboto" panose="02000000000000000000" pitchFamily="2" charset="0"/>
                <a:ea typeface="Roboto" panose="02000000000000000000" pitchFamily="2" charset="0"/>
              </a:rPr>
              <a:t>3.   Enabling the system: institutional arrangements and governance</a:t>
            </a:r>
          </a:p>
          <a:p>
            <a:pPr marL="1371600" marR="0" indent="-1143000">
              <a:lnSpc>
                <a:spcPct val="90000"/>
              </a:lnSpc>
              <a:spcBef>
                <a:spcPts val="0"/>
              </a:spcBef>
              <a:spcAft>
                <a:spcPts val="0"/>
              </a:spcAft>
              <a:buFont typeface="+mj-lt"/>
              <a:buAutoNum type="arabicPeriod"/>
            </a:pPr>
            <a:endParaRPr lang="en-US" sz="6000" dirty="0">
              <a:solidFill>
                <a:srgbClr val="000000"/>
              </a:solidFill>
              <a:latin typeface="Roboto" panose="02000000000000000000" pitchFamily="2" charset="0"/>
              <a:ea typeface="Roboto" panose="02000000000000000000" pitchFamily="2" charset="0"/>
            </a:endParaRPr>
          </a:p>
          <a:p>
            <a:pPr marL="1143000" lvl="1" indent="-457200">
              <a:spcBef>
                <a:spcPts val="0"/>
              </a:spcBef>
            </a:pPr>
            <a:r>
              <a:rPr lang="en-US" sz="8800" dirty="0">
                <a:solidFill>
                  <a:srgbClr val="000000"/>
                </a:solidFill>
                <a:latin typeface="Roboto" panose="02000000000000000000" pitchFamily="2" charset="0"/>
                <a:ea typeface="Roboto" panose="02000000000000000000" pitchFamily="2" charset="0"/>
              </a:rPr>
              <a:t>by better enabling the system through improved working methods among statistical groups</a:t>
            </a:r>
          </a:p>
          <a:p>
            <a:pPr lvl="1" indent="0">
              <a:spcBef>
                <a:spcPts val="0"/>
              </a:spcBef>
              <a:buNone/>
            </a:pPr>
            <a:endParaRPr lang="en-US" sz="8800" dirty="0">
              <a:solidFill>
                <a:srgbClr val="000000"/>
              </a:solidFill>
              <a:latin typeface="Roboto" panose="02000000000000000000" pitchFamily="2" charset="0"/>
              <a:ea typeface="Roboto" panose="02000000000000000000" pitchFamily="2" charset="0"/>
            </a:endParaRPr>
          </a:p>
          <a:p>
            <a:pPr lvl="1" indent="0">
              <a:spcBef>
                <a:spcPts val="0"/>
              </a:spcBef>
              <a:buNone/>
            </a:pPr>
            <a:r>
              <a:rPr lang="en-US" sz="8800" b="1" dirty="0">
                <a:solidFill>
                  <a:srgbClr val="000000"/>
                </a:solidFill>
                <a:latin typeface="Roboto" panose="02000000000000000000" pitchFamily="2" charset="0"/>
                <a:ea typeface="Roboto" panose="02000000000000000000" pitchFamily="2" charset="0"/>
              </a:rPr>
              <a:t>Activity</a:t>
            </a:r>
            <a:r>
              <a:rPr lang="en-US" sz="8800" dirty="0">
                <a:solidFill>
                  <a:srgbClr val="000000"/>
                </a:solidFill>
                <a:latin typeface="Roboto" panose="02000000000000000000" pitchFamily="2" charset="0"/>
                <a:ea typeface="Roboto" panose="02000000000000000000" pitchFamily="2" charset="0"/>
              </a:rPr>
              <a:t>: Organizational Sprint – global and regional consultations</a:t>
            </a:r>
          </a:p>
          <a:p>
            <a:pPr lvl="1" indent="0">
              <a:spcBef>
                <a:spcPts val="0"/>
              </a:spcBef>
              <a:buNone/>
            </a:pPr>
            <a:endParaRPr lang="en-US" sz="8800" dirty="0">
              <a:solidFill>
                <a:srgbClr val="000000"/>
              </a:solidFill>
              <a:latin typeface="Roboto" panose="02000000000000000000" pitchFamily="2" charset="0"/>
              <a:ea typeface="Roboto" panose="02000000000000000000" pitchFamily="2" charset="0"/>
            </a:endParaRPr>
          </a:p>
          <a:p>
            <a:pPr marR="0" indent="0">
              <a:lnSpc>
                <a:spcPct val="90000"/>
              </a:lnSpc>
              <a:spcBef>
                <a:spcPts val="0"/>
              </a:spcBef>
              <a:spcAft>
                <a:spcPts val="0"/>
              </a:spcAft>
              <a:buNone/>
            </a:pPr>
            <a:r>
              <a:rPr lang="en-US" sz="8800" dirty="0">
                <a:solidFill>
                  <a:srgbClr val="000000"/>
                </a:solidFill>
                <a:latin typeface="Roboto" panose="02000000000000000000" pitchFamily="2" charset="0"/>
                <a:ea typeface="Roboto" panose="02000000000000000000" pitchFamily="2" charset="0"/>
              </a:rPr>
              <a:t> 4.  Experimenting, integrating and documenting the system: statistical   </a:t>
            </a:r>
          </a:p>
          <a:p>
            <a:pPr marR="0" indent="0">
              <a:lnSpc>
                <a:spcPct val="90000"/>
              </a:lnSpc>
              <a:spcBef>
                <a:spcPts val="0"/>
              </a:spcBef>
              <a:spcAft>
                <a:spcPts val="0"/>
              </a:spcAft>
              <a:buNone/>
            </a:pPr>
            <a:r>
              <a:rPr lang="en-US" sz="8800" dirty="0">
                <a:solidFill>
                  <a:srgbClr val="000000"/>
                </a:solidFill>
                <a:latin typeface="Roboto" panose="02000000000000000000" pitchFamily="2" charset="0"/>
                <a:ea typeface="Roboto" panose="02000000000000000000" pitchFamily="2" charset="0"/>
              </a:rPr>
              <a:t>       framework and methods </a:t>
            </a:r>
          </a:p>
          <a:p>
            <a:pPr marR="0" indent="0">
              <a:lnSpc>
                <a:spcPct val="90000"/>
              </a:lnSpc>
              <a:spcBef>
                <a:spcPts val="0"/>
              </a:spcBef>
              <a:spcAft>
                <a:spcPts val="0"/>
              </a:spcAft>
              <a:buNone/>
            </a:pPr>
            <a:r>
              <a:rPr lang="en-US" sz="8800" dirty="0">
                <a:solidFill>
                  <a:srgbClr val="000000"/>
                </a:solidFill>
                <a:latin typeface="Roboto" panose="02000000000000000000" pitchFamily="2" charset="0"/>
                <a:ea typeface="Roboto" panose="02000000000000000000" pitchFamily="2" charset="0"/>
              </a:rPr>
              <a:t> </a:t>
            </a:r>
          </a:p>
          <a:p>
            <a:pPr marL="1143000" lvl="1" indent="-457200">
              <a:spcBef>
                <a:spcPts val="0"/>
              </a:spcBef>
            </a:pPr>
            <a:r>
              <a:rPr lang="en-US" sz="8800" dirty="0">
                <a:solidFill>
                  <a:srgbClr val="000000"/>
                </a:solidFill>
                <a:latin typeface="Roboto" panose="02000000000000000000" pitchFamily="2" charset="0"/>
                <a:ea typeface="Roboto" panose="02000000000000000000" pitchFamily="2" charset="0"/>
              </a:rPr>
              <a:t>by better documenting the international conceptual and practical guidance on methodological standards and collective scaling capacity building and training programs through early implementation through experimentation and testing of statistical standards to meet rapidly evolving user demands </a:t>
            </a:r>
          </a:p>
          <a:p>
            <a:pPr lvl="1" indent="0">
              <a:spcBef>
                <a:spcPts val="0"/>
              </a:spcBef>
              <a:buNone/>
            </a:pPr>
            <a:endParaRPr lang="en-US" sz="8800" dirty="0">
              <a:solidFill>
                <a:srgbClr val="000000"/>
              </a:solidFill>
              <a:latin typeface="Roboto" panose="02000000000000000000" pitchFamily="2" charset="0"/>
              <a:ea typeface="Roboto" panose="02000000000000000000" pitchFamily="2" charset="0"/>
            </a:endParaRPr>
          </a:p>
          <a:p>
            <a:pPr lvl="1" indent="0">
              <a:spcBef>
                <a:spcPts val="0"/>
              </a:spcBef>
              <a:buNone/>
            </a:pPr>
            <a:r>
              <a:rPr lang="en-US" sz="8800" b="1" dirty="0">
                <a:solidFill>
                  <a:srgbClr val="000000"/>
                </a:solidFill>
                <a:latin typeface="Roboto" panose="02000000000000000000" pitchFamily="2" charset="0"/>
                <a:ea typeface="Roboto" panose="02000000000000000000" pitchFamily="2" charset="0"/>
              </a:rPr>
              <a:t>Activity:</a:t>
            </a:r>
            <a:r>
              <a:rPr lang="en-US" sz="8800" dirty="0">
                <a:solidFill>
                  <a:srgbClr val="000000"/>
                </a:solidFill>
                <a:latin typeface="Roboto" panose="02000000000000000000" pitchFamily="2" charset="0"/>
                <a:ea typeface="Roboto" panose="02000000000000000000" pitchFamily="2" charset="0"/>
              </a:rPr>
              <a:t> Beyond GDP Sprint and CPI OOH Sprint</a:t>
            </a:r>
          </a:p>
          <a:p>
            <a:pPr marL="0" indent="0">
              <a:buNone/>
            </a:pPr>
            <a:endParaRPr lang="en-US" dirty="0"/>
          </a:p>
        </p:txBody>
      </p:sp>
      <p:sp>
        <p:nvSpPr>
          <p:cNvPr id="4" name="Slide Number Placeholder 3">
            <a:extLst>
              <a:ext uri="{FF2B5EF4-FFF2-40B4-BE49-F238E27FC236}">
                <a16:creationId xmlns:a16="http://schemas.microsoft.com/office/drawing/2014/main" id="{86D490CE-B9E3-BEFE-1934-9C37D91D4CC0}"/>
              </a:ext>
            </a:extLst>
          </p:cNvPr>
          <p:cNvSpPr>
            <a:spLocks noGrp="1"/>
          </p:cNvSpPr>
          <p:nvPr>
            <p:ph type="sldNum" sz="quarter" idx="12"/>
          </p:nvPr>
        </p:nvSpPr>
        <p:spPr/>
        <p:txBody>
          <a:bodyPr/>
          <a:lstStyle/>
          <a:p>
            <a:fld id="{EDB761FF-D525-D64B-8909-8CF25B3FD480}" type="slidenum">
              <a:rPr lang="en-US" smtClean="0"/>
              <a:pPr/>
              <a:t>5</a:t>
            </a:fld>
            <a:endParaRPr lang="en-US" dirty="0"/>
          </a:p>
        </p:txBody>
      </p:sp>
      <p:pic>
        <p:nvPicPr>
          <p:cNvPr id="5" name="Picture 4">
            <a:extLst>
              <a:ext uri="{FF2B5EF4-FFF2-40B4-BE49-F238E27FC236}">
                <a16:creationId xmlns:a16="http://schemas.microsoft.com/office/drawing/2014/main" id="{7074007D-9B7F-645F-45BC-D6C4D6D55443}"/>
              </a:ext>
            </a:extLst>
          </p:cNvPr>
          <p:cNvPicPr>
            <a:picLocks noChangeAspect="1"/>
          </p:cNvPicPr>
          <p:nvPr/>
        </p:nvPicPr>
        <p:blipFill>
          <a:blip r:embed="rId2"/>
          <a:stretch>
            <a:fillRect/>
          </a:stretch>
        </p:blipFill>
        <p:spPr>
          <a:xfrm>
            <a:off x="11045927" y="5252192"/>
            <a:ext cx="1111806" cy="929152"/>
          </a:xfrm>
          <a:prstGeom prst="rect">
            <a:avLst/>
          </a:prstGeom>
        </p:spPr>
      </p:pic>
    </p:spTree>
    <p:extLst>
      <p:ext uri="{BB962C8B-B14F-4D97-AF65-F5344CB8AC3E}">
        <p14:creationId xmlns:p14="http://schemas.microsoft.com/office/powerpoint/2010/main" val="4005803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812C4D1-9982-FC7D-35FC-5FC608A5F120}"/>
              </a:ext>
            </a:extLst>
          </p:cNvPr>
          <p:cNvPicPr>
            <a:picLocks noChangeAspect="1"/>
          </p:cNvPicPr>
          <p:nvPr/>
        </p:nvPicPr>
        <p:blipFill rotWithShape="1">
          <a:blip r:embed="rId2"/>
          <a:srcRect b="43743"/>
          <a:stretch/>
        </p:blipFill>
        <p:spPr>
          <a:xfrm>
            <a:off x="165933" y="1625710"/>
            <a:ext cx="11028727" cy="4139891"/>
          </a:xfrm>
          <a:prstGeom prst="rect">
            <a:avLst/>
          </a:prstGeom>
        </p:spPr>
      </p:pic>
      <p:sp>
        <p:nvSpPr>
          <p:cNvPr id="2" name="Title 1">
            <a:extLst>
              <a:ext uri="{FF2B5EF4-FFF2-40B4-BE49-F238E27FC236}">
                <a16:creationId xmlns:a16="http://schemas.microsoft.com/office/drawing/2014/main" id="{40528C6B-154D-D98C-23E0-59E0BBE555A9}"/>
              </a:ext>
            </a:extLst>
          </p:cNvPr>
          <p:cNvSpPr>
            <a:spLocks noGrp="1"/>
          </p:cNvSpPr>
          <p:nvPr>
            <p:ph type="title"/>
          </p:nvPr>
        </p:nvSpPr>
        <p:spPr>
          <a:xfrm>
            <a:off x="35226" y="501830"/>
            <a:ext cx="12121545" cy="895042"/>
          </a:xfrm>
        </p:spPr>
        <p:txBody>
          <a:bodyPr>
            <a:normAutofit/>
          </a:bodyPr>
          <a:lstStyle/>
          <a:p>
            <a:r>
              <a:rPr lang="en-CA" sz="2800" b="1" dirty="0"/>
              <a:t>Thematic Sprints achieving defined outcomes – 2022 and 2023</a:t>
            </a:r>
          </a:p>
        </p:txBody>
      </p:sp>
      <p:sp>
        <p:nvSpPr>
          <p:cNvPr id="6" name="TextBox 5">
            <a:extLst>
              <a:ext uri="{FF2B5EF4-FFF2-40B4-BE49-F238E27FC236}">
                <a16:creationId xmlns:a16="http://schemas.microsoft.com/office/drawing/2014/main" id="{94C642DF-03AB-D9C6-84ED-7188C0C82067}"/>
              </a:ext>
            </a:extLst>
          </p:cNvPr>
          <p:cNvSpPr txBox="1"/>
          <p:nvPr/>
        </p:nvSpPr>
        <p:spPr>
          <a:xfrm>
            <a:off x="1201478" y="2642765"/>
            <a:ext cx="2222205" cy="1200329"/>
          </a:xfrm>
          <a:prstGeom prst="rect">
            <a:avLst/>
          </a:prstGeom>
          <a:solidFill>
            <a:schemeClr val="bg1">
              <a:alpha val="50000"/>
            </a:schemeClr>
          </a:solidFill>
        </p:spPr>
        <p:txBody>
          <a:bodyPr wrap="square" rtlCol="0">
            <a:spAutoFit/>
          </a:bodyPr>
          <a:lstStyle/>
          <a:p>
            <a:r>
              <a:rPr lang="en-CA" dirty="0"/>
              <a:t>Organization of the UN Network of Economic Statisticians</a:t>
            </a:r>
          </a:p>
        </p:txBody>
      </p:sp>
      <p:sp>
        <p:nvSpPr>
          <p:cNvPr id="7" name="TextBox 6">
            <a:extLst>
              <a:ext uri="{FF2B5EF4-FFF2-40B4-BE49-F238E27FC236}">
                <a16:creationId xmlns:a16="http://schemas.microsoft.com/office/drawing/2014/main" id="{484D82CD-5042-27DC-F592-FFF921B5091F}"/>
              </a:ext>
            </a:extLst>
          </p:cNvPr>
          <p:cNvSpPr txBox="1"/>
          <p:nvPr/>
        </p:nvSpPr>
        <p:spPr>
          <a:xfrm>
            <a:off x="4984897" y="2231139"/>
            <a:ext cx="2222205" cy="369332"/>
          </a:xfrm>
          <a:prstGeom prst="rect">
            <a:avLst/>
          </a:prstGeom>
          <a:solidFill>
            <a:schemeClr val="bg1">
              <a:alpha val="50000"/>
            </a:schemeClr>
          </a:solidFill>
        </p:spPr>
        <p:txBody>
          <a:bodyPr wrap="square" rtlCol="0">
            <a:spAutoFit/>
          </a:bodyPr>
          <a:lstStyle/>
          <a:p>
            <a:r>
              <a:rPr lang="en-CA" dirty="0"/>
              <a:t>Beyond GDP</a:t>
            </a:r>
          </a:p>
        </p:txBody>
      </p:sp>
      <p:sp>
        <p:nvSpPr>
          <p:cNvPr id="8" name="TextBox 7">
            <a:extLst>
              <a:ext uri="{FF2B5EF4-FFF2-40B4-BE49-F238E27FC236}">
                <a16:creationId xmlns:a16="http://schemas.microsoft.com/office/drawing/2014/main" id="{FABF6F57-89E5-72CA-62C3-464F4F81042A}"/>
              </a:ext>
            </a:extLst>
          </p:cNvPr>
          <p:cNvSpPr txBox="1"/>
          <p:nvPr/>
        </p:nvSpPr>
        <p:spPr>
          <a:xfrm>
            <a:off x="3925485" y="4269006"/>
            <a:ext cx="2222205" cy="923330"/>
          </a:xfrm>
          <a:prstGeom prst="rect">
            <a:avLst/>
          </a:prstGeom>
          <a:solidFill>
            <a:schemeClr val="bg1">
              <a:alpha val="50000"/>
            </a:schemeClr>
          </a:solidFill>
        </p:spPr>
        <p:txBody>
          <a:bodyPr wrap="square" rtlCol="0">
            <a:spAutoFit/>
          </a:bodyPr>
          <a:lstStyle/>
          <a:p>
            <a:r>
              <a:rPr lang="en-CA" dirty="0"/>
              <a:t>Acquisition of private sector data related to Global Value Chains</a:t>
            </a:r>
          </a:p>
        </p:txBody>
      </p:sp>
      <p:sp>
        <p:nvSpPr>
          <p:cNvPr id="9" name="TextBox 8">
            <a:extLst>
              <a:ext uri="{FF2B5EF4-FFF2-40B4-BE49-F238E27FC236}">
                <a16:creationId xmlns:a16="http://schemas.microsoft.com/office/drawing/2014/main" id="{8474733F-9C42-0178-7294-80C9118CED22}"/>
              </a:ext>
            </a:extLst>
          </p:cNvPr>
          <p:cNvSpPr txBox="1"/>
          <p:nvPr/>
        </p:nvSpPr>
        <p:spPr>
          <a:xfrm>
            <a:off x="7303549" y="3843094"/>
            <a:ext cx="2222205" cy="923330"/>
          </a:xfrm>
          <a:prstGeom prst="rect">
            <a:avLst/>
          </a:prstGeom>
          <a:solidFill>
            <a:schemeClr val="bg1">
              <a:alpha val="50000"/>
            </a:schemeClr>
          </a:solidFill>
        </p:spPr>
        <p:txBody>
          <a:bodyPr wrap="square" rtlCol="0">
            <a:spAutoFit/>
          </a:bodyPr>
          <a:lstStyle/>
          <a:p>
            <a:r>
              <a:rPr lang="en-CA" dirty="0"/>
              <a:t>Inclusion of housing in Consumer Price Indexes</a:t>
            </a:r>
          </a:p>
        </p:txBody>
      </p:sp>
      <p:sp>
        <p:nvSpPr>
          <p:cNvPr id="10" name="TextBox 9">
            <a:extLst>
              <a:ext uri="{FF2B5EF4-FFF2-40B4-BE49-F238E27FC236}">
                <a16:creationId xmlns:a16="http://schemas.microsoft.com/office/drawing/2014/main" id="{4CFEB9C4-31C7-1487-F503-03D6C8EB0567}"/>
              </a:ext>
            </a:extLst>
          </p:cNvPr>
          <p:cNvSpPr txBox="1"/>
          <p:nvPr/>
        </p:nvSpPr>
        <p:spPr>
          <a:xfrm>
            <a:off x="9108923" y="2304234"/>
            <a:ext cx="2222205" cy="923330"/>
          </a:xfrm>
          <a:prstGeom prst="rect">
            <a:avLst/>
          </a:prstGeom>
          <a:solidFill>
            <a:schemeClr val="bg1">
              <a:alpha val="50000"/>
            </a:schemeClr>
          </a:solidFill>
        </p:spPr>
        <p:txBody>
          <a:bodyPr wrap="square" rtlCol="0">
            <a:spAutoFit/>
          </a:bodyPr>
          <a:lstStyle/>
          <a:p>
            <a:r>
              <a:rPr lang="en-CA" dirty="0"/>
              <a:t>Communications and outreach (forthcoming)</a:t>
            </a:r>
          </a:p>
        </p:txBody>
      </p:sp>
      <p:pic>
        <p:nvPicPr>
          <p:cNvPr id="3" name="Picture 2">
            <a:extLst>
              <a:ext uri="{FF2B5EF4-FFF2-40B4-BE49-F238E27FC236}">
                <a16:creationId xmlns:a16="http://schemas.microsoft.com/office/drawing/2014/main" id="{2C40F43E-886B-E293-2DBE-93E84D772D54}"/>
              </a:ext>
            </a:extLst>
          </p:cNvPr>
          <p:cNvPicPr>
            <a:picLocks noChangeAspect="1"/>
          </p:cNvPicPr>
          <p:nvPr/>
        </p:nvPicPr>
        <p:blipFill>
          <a:blip r:embed="rId3"/>
          <a:stretch>
            <a:fillRect/>
          </a:stretch>
        </p:blipFill>
        <p:spPr>
          <a:xfrm>
            <a:off x="11137826" y="5232290"/>
            <a:ext cx="1111806" cy="929152"/>
          </a:xfrm>
          <a:prstGeom prst="rect">
            <a:avLst/>
          </a:prstGeom>
        </p:spPr>
      </p:pic>
    </p:spTree>
    <p:extLst>
      <p:ext uri="{BB962C8B-B14F-4D97-AF65-F5344CB8AC3E}">
        <p14:creationId xmlns:p14="http://schemas.microsoft.com/office/powerpoint/2010/main" val="124003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98C82-0702-1FFE-A941-61571F6CF82F}"/>
              </a:ext>
            </a:extLst>
          </p:cNvPr>
          <p:cNvSpPr>
            <a:spLocks noGrp="1"/>
          </p:cNvSpPr>
          <p:nvPr>
            <p:ph type="title"/>
          </p:nvPr>
        </p:nvSpPr>
        <p:spPr>
          <a:xfrm>
            <a:off x="592752" y="262094"/>
            <a:ext cx="11486866" cy="1325563"/>
          </a:xfrm>
        </p:spPr>
        <p:txBody>
          <a:bodyPr>
            <a:normAutofit/>
          </a:bodyPr>
          <a:lstStyle/>
          <a:p>
            <a:r>
              <a:rPr lang="en-CA" sz="2800" b="1" dirty="0"/>
              <a:t>United Nations Network of Economic Statisticians – 2022 Summary</a:t>
            </a:r>
          </a:p>
        </p:txBody>
      </p:sp>
      <p:sp>
        <p:nvSpPr>
          <p:cNvPr id="3" name="Content Placeholder 2">
            <a:extLst>
              <a:ext uri="{FF2B5EF4-FFF2-40B4-BE49-F238E27FC236}">
                <a16:creationId xmlns:a16="http://schemas.microsoft.com/office/drawing/2014/main" id="{C6909D17-18D2-F01F-06F5-7C47A3187F85}"/>
              </a:ext>
            </a:extLst>
          </p:cNvPr>
          <p:cNvSpPr>
            <a:spLocks noGrp="1"/>
          </p:cNvSpPr>
          <p:nvPr>
            <p:ph idx="1"/>
          </p:nvPr>
        </p:nvSpPr>
        <p:spPr>
          <a:xfrm>
            <a:off x="703857" y="1810320"/>
            <a:ext cx="10515600" cy="4633363"/>
          </a:xfrm>
        </p:spPr>
        <p:txBody>
          <a:bodyPr>
            <a:normAutofit/>
          </a:bodyPr>
          <a:lstStyle/>
          <a:p>
            <a:r>
              <a:rPr lang="en-US" sz="2200" dirty="0">
                <a:latin typeface="Roboto" panose="02000000000000000000" pitchFamily="2" charset="0"/>
                <a:ea typeface="Roboto" panose="02000000000000000000" pitchFamily="2" charset="0"/>
              </a:rPr>
              <a:t>2022 work program has an organization and management structure comprising the Network members, Network’s Bureau (leads of Sprints), steering groups for Sprints, and Sprint’s participating countries and agencies</a:t>
            </a:r>
          </a:p>
          <a:p>
            <a:r>
              <a:rPr lang="en-US" sz="2200" dirty="0">
                <a:latin typeface="Roboto" panose="02000000000000000000" pitchFamily="2" charset="0"/>
                <a:ea typeface="Roboto" panose="02000000000000000000" pitchFamily="2" charset="0"/>
              </a:rPr>
              <a:t>Significant participation of global, regional, and national statistical community</a:t>
            </a:r>
          </a:p>
          <a:p>
            <a:pPr lvl="1"/>
            <a:r>
              <a:rPr lang="en-US" sz="2200" dirty="0">
                <a:latin typeface="Roboto" panose="02000000000000000000" pitchFamily="2" charset="0"/>
                <a:ea typeface="Roboto" panose="02000000000000000000" pitchFamily="2" charset="0"/>
              </a:rPr>
              <a:t>80-100 participants in each of the 15 Sprint meeting across 4 sprints  </a:t>
            </a:r>
          </a:p>
          <a:p>
            <a:r>
              <a:rPr lang="en-US" sz="2200" dirty="0">
                <a:latin typeface="Roboto" panose="02000000000000000000" pitchFamily="2" charset="0"/>
                <a:ea typeface="Roboto" panose="02000000000000000000" pitchFamily="2" charset="0"/>
              </a:rPr>
              <a:t>Each Sprint resulted in actionable future work which will be discussed later </a:t>
            </a:r>
          </a:p>
          <a:p>
            <a:r>
              <a:rPr lang="en-US" sz="2200" dirty="0">
                <a:latin typeface="Roboto" panose="02000000000000000000" pitchFamily="2" charset="0"/>
                <a:ea typeface="Roboto" panose="02000000000000000000" pitchFamily="2" charset="0"/>
              </a:rPr>
              <a:t>Regional consultations organized by Network with regional commissions – ECA, ECE, ECLAC, ESCWA, and ESCAP – October and November 2022</a:t>
            </a:r>
          </a:p>
          <a:p>
            <a:r>
              <a:rPr lang="en-US" sz="2200" dirty="0">
                <a:latin typeface="Roboto" panose="02000000000000000000" pitchFamily="2" charset="0"/>
                <a:ea typeface="Roboto" panose="02000000000000000000" pitchFamily="2" charset="0"/>
              </a:rPr>
              <a:t>Dedicated Network session on Global Conference on Macroeconomic Statistics for the Future</a:t>
            </a:r>
          </a:p>
          <a:p>
            <a:pPr marL="0" indent="0">
              <a:buNone/>
            </a:pPr>
            <a:endParaRPr lang="en-US" sz="2200" dirty="0"/>
          </a:p>
          <a:p>
            <a:endParaRPr lang="en-CA" sz="2200" dirty="0"/>
          </a:p>
        </p:txBody>
      </p:sp>
      <p:pic>
        <p:nvPicPr>
          <p:cNvPr id="4" name="Picture 3">
            <a:extLst>
              <a:ext uri="{FF2B5EF4-FFF2-40B4-BE49-F238E27FC236}">
                <a16:creationId xmlns:a16="http://schemas.microsoft.com/office/drawing/2014/main" id="{D0362470-55C4-8874-0FC6-EAF02A34F131}"/>
              </a:ext>
            </a:extLst>
          </p:cNvPr>
          <p:cNvPicPr>
            <a:picLocks noChangeAspect="1"/>
          </p:cNvPicPr>
          <p:nvPr/>
        </p:nvPicPr>
        <p:blipFill>
          <a:blip r:embed="rId3"/>
          <a:stretch>
            <a:fillRect/>
          </a:stretch>
        </p:blipFill>
        <p:spPr>
          <a:xfrm>
            <a:off x="10967812" y="5207261"/>
            <a:ext cx="1111806" cy="929152"/>
          </a:xfrm>
          <a:prstGeom prst="rect">
            <a:avLst/>
          </a:prstGeom>
        </p:spPr>
      </p:pic>
    </p:spTree>
    <p:extLst>
      <p:ext uri="{BB962C8B-B14F-4D97-AF65-F5344CB8AC3E}">
        <p14:creationId xmlns:p14="http://schemas.microsoft.com/office/powerpoint/2010/main" val="35365941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8A9D5-4913-DF0A-B82A-497DC6902496}"/>
              </a:ext>
            </a:extLst>
          </p:cNvPr>
          <p:cNvSpPr>
            <a:spLocks noGrp="1"/>
          </p:cNvSpPr>
          <p:nvPr>
            <p:ph type="title"/>
          </p:nvPr>
        </p:nvSpPr>
        <p:spPr>
          <a:xfrm>
            <a:off x="838200" y="365125"/>
            <a:ext cx="10515600" cy="1078525"/>
          </a:xfrm>
        </p:spPr>
        <p:txBody>
          <a:bodyPr>
            <a:normAutofit/>
          </a:bodyPr>
          <a:lstStyle/>
          <a:p>
            <a:r>
              <a:rPr lang="en-CA" sz="2800" b="1" dirty="0"/>
              <a:t>Collaboration is key</a:t>
            </a:r>
          </a:p>
        </p:txBody>
      </p:sp>
      <p:sp>
        <p:nvSpPr>
          <p:cNvPr id="3" name="Content Placeholder 2">
            <a:extLst>
              <a:ext uri="{FF2B5EF4-FFF2-40B4-BE49-F238E27FC236}">
                <a16:creationId xmlns:a16="http://schemas.microsoft.com/office/drawing/2014/main" id="{98128F04-9D05-4D91-0126-EE8993D23E32}"/>
              </a:ext>
            </a:extLst>
          </p:cNvPr>
          <p:cNvSpPr>
            <a:spLocks noGrp="1"/>
          </p:cNvSpPr>
          <p:nvPr>
            <p:ph idx="1"/>
          </p:nvPr>
        </p:nvSpPr>
        <p:spPr>
          <a:xfrm>
            <a:off x="838200" y="1617785"/>
            <a:ext cx="10515600" cy="4563559"/>
          </a:xfrm>
        </p:spPr>
        <p:txBody>
          <a:bodyPr>
            <a:normAutofit fontScale="92500"/>
          </a:bodyPr>
          <a:lstStyle/>
          <a:p>
            <a:r>
              <a:rPr lang="en-US" sz="2400" dirty="0">
                <a:latin typeface="Roboto" panose="02000000000000000000" pitchFamily="2" charset="0"/>
                <a:ea typeface="Roboto" panose="02000000000000000000" pitchFamily="2" charset="0"/>
              </a:rPr>
              <a:t>Various communities are engaged in different </a:t>
            </a:r>
            <a:r>
              <a:rPr lang="en-US" sz="2400" i="1" dirty="0">
                <a:latin typeface="Roboto" panose="02000000000000000000" pitchFamily="2" charset="0"/>
                <a:ea typeface="Roboto" panose="02000000000000000000" pitchFamily="2" charset="0"/>
              </a:rPr>
              <a:t>economic statistics </a:t>
            </a:r>
            <a:r>
              <a:rPr lang="en-US" sz="2400" dirty="0">
                <a:latin typeface="Roboto" panose="02000000000000000000" pitchFamily="2" charset="0"/>
                <a:ea typeface="Roboto" panose="02000000000000000000" pitchFamily="2" charset="0"/>
              </a:rPr>
              <a:t>initiatives, including the regional steering groups led by regional commissions</a:t>
            </a:r>
          </a:p>
          <a:p>
            <a:r>
              <a:rPr lang="en-US" sz="2400" dirty="0">
                <a:latin typeface="Roboto" panose="02000000000000000000" pitchFamily="2" charset="0"/>
                <a:ea typeface="Roboto" panose="02000000000000000000" pitchFamily="2" charset="0"/>
              </a:rPr>
              <a:t>Essential to consult with regional expert groups for which regional Network consultations are organized in consultation with the five regional commissions</a:t>
            </a:r>
          </a:p>
          <a:p>
            <a:r>
              <a:rPr lang="en-US" sz="2400" dirty="0">
                <a:latin typeface="Roboto" panose="02000000000000000000" pitchFamily="2" charset="0"/>
                <a:ea typeface="Roboto" panose="02000000000000000000" pitchFamily="2" charset="0"/>
              </a:rPr>
              <a:t>Progress on </a:t>
            </a:r>
            <a:r>
              <a:rPr lang="en-US" sz="2400" i="1" dirty="0">
                <a:latin typeface="Roboto" panose="02000000000000000000" pitchFamily="2" charset="0"/>
                <a:ea typeface="Roboto" panose="02000000000000000000" pitchFamily="2" charset="0"/>
              </a:rPr>
              <a:t>various economic, socio-demographic, and environment statistics initiatives</a:t>
            </a:r>
            <a:r>
              <a:rPr lang="en-US" sz="2400" dirty="0">
                <a:latin typeface="Roboto" panose="02000000000000000000" pitchFamily="2" charset="0"/>
                <a:ea typeface="Roboto" panose="02000000000000000000" pitchFamily="2" charset="0"/>
              </a:rPr>
              <a:t> is a team sport, that requires cooperation between national statistical offices, international organizations, academia, business and civil society – breaking down barriers between economic, population and environment statistics</a:t>
            </a:r>
          </a:p>
          <a:p>
            <a:r>
              <a:rPr lang="en-US" sz="2400" dirty="0">
                <a:latin typeface="Roboto" panose="02000000000000000000" pitchFamily="2" charset="0"/>
                <a:ea typeface="Roboto" panose="02000000000000000000" pitchFamily="2" charset="0"/>
              </a:rPr>
              <a:t>Development of missing people-centered components of the System architecture for measuring wellbeing, inclusion, and sustainability needs to be inclusive of global and national perspectives, including the Global South</a:t>
            </a:r>
          </a:p>
          <a:p>
            <a:pPr marL="0" indent="0">
              <a:buNone/>
            </a:pPr>
            <a:endParaRPr lang="en-CA" sz="2200" dirty="0"/>
          </a:p>
        </p:txBody>
      </p:sp>
      <p:pic>
        <p:nvPicPr>
          <p:cNvPr id="4" name="Picture 3">
            <a:extLst>
              <a:ext uri="{FF2B5EF4-FFF2-40B4-BE49-F238E27FC236}">
                <a16:creationId xmlns:a16="http://schemas.microsoft.com/office/drawing/2014/main" id="{FA7ED7CF-99DA-1759-C48B-59489E503A1E}"/>
              </a:ext>
            </a:extLst>
          </p:cNvPr>
          <p:cNvPicPr>
            <a:picLocks noChangeAspect="1"/>
          </p:cNvPicPr>
          <p:nvPr/>
        </p:nvPicPr>
        <p:blipFill>
          <a:blip r:embed="rId3"/>
          <a:stretch>
            <a:fillRect/>
          </a:stretch>
        </p:blipFill>
        <p:spPr>
          <a:xfrm>
            <a:off x="11045927" y="5289970"/>
            <a:ext cx="1111806" cy="929152"/>
          </a:xfrm>
          <a:prstGeom prst="rect">
            <a:avLst/>
          </a:prstGeom>
        </p:spPr>
      </p:pic>
    </p:spTree>
    <p:extLst>
      <p:ext uri="{BB962C8B-B14F-4D97-AF65-F5344CB8AC3E}">
        <p14:creationId xmlns:p14="http://schemas.microsoft.com/office/powerpoint/2010/main" val="21663299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E2F5EB-310B-5A0B-F300-B5E75729064A}"/>
              </a:ext>
            </a:extLst>
          </p:cNvPr>
          <p:cNvSpPr>
            <a:spLocks noGrp="1"/>
          </p:cNvSpPr>
          <p:nvPr>
            <p:ph idx="1"/>
          </p:nvPr>
        </p:nvSpPr>
        <p:spPr/>
        <p:txBody>
          <a:bodyPr>
            <a:normAutofit/>
          </a:bodyPr>
          <a:lstStyle/>
          <a:p>
            <a:pPr marL="0" indent="0">
              <a:buNone/>
            </a:pPr>
            <a:r>
              <a:rPr lang="en-US" sz="7200" b="1" dirty="0"/>
              <a:t>         THANK YOU </a:t>
            </a:r>
          </a:p>
        </p:txBody>
      </p:sp>
      <p:sp>
        <p:nvSpPr>
          <p:cNvPr id="4" name="Slide Number Placeholder 3">
            <a:extLst>
              <a:ext uri="{FF2B5EF4-FFF2-40B4-BE49-F238E27FC236}">
                <a16:creationId xmlns:a16="http://schemas.microsoft.com/office/drawing/2014/main" id="{CF2DBC71-7FBF-C91D-0D7E-79350D5F8A54}"/>
              </a:ext>
            </a:extLst>
          </p:cNvPr>
          <p:cNvSpPr>
            <a:spLocks noGrp="1"/>
          </p:cNvSpPr>
          <p:nvPr>
            <p:ph type="sldNum" sz="quarter" idx="12"/>
          </p:nvPr>
        </p:nvSpPr>
        <p:spPr/>
        <p:txBody>
          <a:bodyPr/>
          <a:lstStyle/>
          <a:p>
            <a:fld id="{EDB761FF-D525-D64B-8909-8CF25B3FD480}" type="slidenum">
              <a:rPr lang="en-US" smtClean="0"/>
              <a:pPr/>
              <a:t>9</a:t>
            </a:fld>
            <a:endParaRPr lang="en-US" dirty="0"/>
          </a:p>
        </p:txBody>
      </p:sp>
      <p:pic>
        <p:nvPicPr>
          <p:cNvPr id="2" name="Picture 1">
            <a:extLst>
              <a:ext uri="{FF2B5EF4-FFF2-40B4-BE49-F238E27FC236}">
                <a16:creationId xmlns:a16="http://schemas.microsoft.com/office/drawing/2014/main" id="{F7CEF2CD-2745-423B-266A-B69C52728A65}"/>
              </a:ext>
            </a:extLst>
          </p:cNvPr>
          <p:cNvPicPr>
            <a:picLocks noChangeAspect="1"/>
          </p:cNvPicPr>
          <p:nvPr/>
        </p:nvPicPr>
        <p:blipFill>
          <a:blip r:embed="rId2"/>
          <a:stretch>
            <a:fillRect/>
          </a:stretch>
        </p:blipFill>
        <p:spPr>
          <a:xfrm>
            <a:off x="11045927" y="5289970"/>
            <a:ext cx="1111806" cy="929152"/>
          </a:xfrm>
          <a:prstGeom prst="rect">
            <a:avLst/>
          </a:prstGeom>
        </p:spPr>
      </p:pic>
    </p:spTree>
    <p:extLst>
      <p:ext uri="{BB962C8B-B14F-4D97-AF65-F5344CB8AC3E}">
        <p14:creationId xmlns:p14="http://schemas.microsoft.com/office/powerpoint/2010/main" val="1999787361"/>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PSJune5.potx [Read-Only]" id="{624C2088-197A-4C19-85F9-C27B969B753F}" vid="{9525CA8A-4868-465F-BA63-C238C0574B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024F25E6497ED43898D504973DBDCA9" ma:contentTypeVersion="16" ma:contentTypeDescription="Create a new document." ma:contentTypeScope="" ma:versionID="e5f1deaa96c316695226b8319cdb7918">
  <xsd:schema xmlns:xsd="http://www.w3.org/2001/XMLSchema" xmlns:xs="http://www.w3.org/2001/XMLSchema" xmlns:p="http://schemas.microsoft.com/office/2006/metadata/properties" xmlns:ns2="4f447018-c40e-40e5-80f8-c919516cf764" xmlns:ns3="6b41ce5a-22ff-4aef-bca2-14b56bf0aa25" xmlns:ns4="985ec44e-1bab-4c0b-9df0-6ba128686fc9" targetNamespace="http://schemas.microsoft.com/office/2006/metadata/properties" ma:root="true" ma:fieldsID="937cf59705fe4b1d7d2961689e3d69ed" ns2:_="" ns3:_="" ns4:_="">
    <xsd:import namespace="4f447018-c40e-40e5-80f8-c919516cf764"/>
    <xsd:import namespace="6b41ce5a-22ff-4aef-bca2-14b56bf0aa25"/>
    <xsd:import namespace="985ec44e-1bab-4c0b-9df0-6ba128686fc9"/>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3:SharedWithUsers" minOccurs="0"/>
                <xsd:element ref="ns3:SharedWithDetails" minOccurs="0"/>
                <xsd:element ref="ns2:MediaServiceGenerationTime" minOccurs="0"/>
                <xsd:element ref="ns2:MediaServiceEventHashCode" minOccurs="0"/>
                <xsd:element ref="ns2:MediaServiceAutoKeyPoints" minOccurs="0"/>
                <xsd:element ref="ns2:MediaServiceKeyPoints" minOccurs="0"/>
                <xsd:element ref="ns2:MediaLengthInSeconds"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f447018-c40e-40e5-80f8-c919516cf7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78175662-8596-484a-92c7-351d01561e22"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b41ce5a-22ff-4aef-bca2-14b56bf0aa25"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85ec44e-1bab-4c0b-9df0-6ba128686fc9"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d34de355-2535-4860-8d3d-a17c1c6094fe}" ma:internalName="TaxCatchAll" ma:showField="CatchAllData" ma:web="6b41ce5a-22ff-4aef-bca2-14b56bf0aa2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f447018-c40e-40e5-80f8-c919516cf764">
      <Terms xmlns="http://schemas.microsoft.com/office/infopath/2007/PartnerControls"/>
    </lcf76f155ced4ddcb4097134ff3c332f>
    <TaxCatchAll xmlns="985ec44e-1bab-4c0b-9df0-6ba128686fc9" xsi:nil="true"/>
  </documentManagement>
</p:properties>
</file>

<file path=customXml/itemProps1.xml><?xml version="1.0" encoding="utf-8"?>
<ds:datastoreItem xmlns:ds="http://schemas.openxmlformats.org/officeDocument/2006/customXml" ds:itemID="{CA85FC60-E137-4B54-8CA4-A044779B9EC1}"/>
</file>

<file path=customXml/itemProps2.xml><?xml version="1.0" encoding="utf-8"?>
<ds:datastoreItem xmlns:ds="http://schemas.openxmlformats.org/officeDocument/2006/customXml" ds:itemID="{9B060ADA-726F-4E3D-A8AF-F3C96A2E5947}"/>
</file>

<file path=customXml/itemProps3.xml><?xml version="1.0" encoding="utf-8"?>
<ds:datastoreItem xmlns:ds="http://schemas.openxmlformats.org/officeDocument/2006/customXml" ds:itemID="{A3CB95F0-B872-40CB-93ED-5575F427807C}"/>
</file>

<file path=docProps/app.xml><?xml version="1.0" encoding="utf-8"?>
<Properties xmlns="http://schemas.openxmlformats.org/officeDocument/2006/extended-properties" xmlns:vt="http://schemas.openxmlformats.org/officeDocument/2006/docPropsVTypes">
  <TotalTime>21202</TotalTime>
  <Words>699</Words>
  <Application>Microsoft Office PowerPoint</Application>
  <PresentationFormat>Widescreen</PresentationFormat>
  <Paragraphs>107</Paragraphs>
  <Slides>9</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Arial MT Std</vt:lpstr>
      <vt:lpstr>Calibri</vt:lpstr>
      <vt:lpstr>Montserrat</vt:lpstr>
      <vt:lpstr>Roboto</vt:lpstr>
      <vt:lpstr>1_Office Theme</vt:lpstr>
      <vt:lpstr>PowerPoint Presentation</vt:lpstr>
      <vt:lpstr>United Nations Network of Economic Statisticians – introduction</vt:lpstr>
      <vt:lpstr>United Nations Network of Economic Statisticians – membership</vt:lpstr>
      <vt:lpstr>Network’s thematic workstreams </vt:lpstr>
      <vt:lpstr>Network’s thematic workstreams (continued) </vt:lpstr>
      <vt:lpstr>Thematic Sprints achieving defined outcomes – 2022 and 2023</vt:lpstr>
      <vt:lpstr>United Nations Network of Economic Statisticians – 2022 Summary</vt:lpstr>
      <vt:lpstr>Collaboration is key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Ertl, Heidi - CPD/DPC</dc:creator>
  <cp:lastModifiedBy>Daniela Ravindra</cp:lastModifiedBy>
  <cp:revision>14</cp:revision>
  <dcterms:created xsi:type="dcterms:W3CDTF">2022-05-31T14:00:03Z</dcterms:created>
  <dcterms:modified xsi:type="dcterms:W3CDTF">2022-11-01T11:43:47Z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0x0101007024F25E6497ED43898D504973DBDCA9</vt:lpwstr>
  </property>
</Properties>
</file>

<file path=docProps/thumbnail.jpeg>
</file>